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355" r:id="rId2"/>
    <p:sldId id="358" r:id="rId3"/>
    <p:sldId id="359" r:id="rId4"/>
    <p:sldId id="360" r:id="rId5"/>
    <p:sldId id="380" r:id="rId6"/>
    <p:sldId id="381" r:id="rId7"/>
    <p:sldId id="376" r:id="rId8"/>
    <p:sldId id="372" r:id="rId9"/>
    <p:sldId id="366" r:id="rId10"/>
    <p:sldId id="382" r:id="rId11"/>
    <p:sldId id="378" r:id="rId12"/>
    <p:sldId id="284" r:id="rId13"/>
    <p:sldId id="334" r:id="rId14"/>
    <p:sldId id="348" r:id="rId15"/>
    <p:sldId id="383" r:id="rId16"/>
    <p:sldId id="379" r:id="rId17"/>
    <p:sldId id="369" r:id="rId18"/>
    <p:sldId id="370" r:id="rId1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A477E"/>
    <a:srgbClr val="FA2D6C"/>
    <a:srgbClr val="FF2D6C"/>
    <a:srgbClr val="EE8952"/>
    <a:srgbClr val="F47264"/>
    <a:srgbClr val="45B2A8"/>
    <a:srgbClr val="84CBC5"/>
    <a:srgbClr val="F8D35E"/>
    <a:srgbClr val="29B9A6"/>
    <a:srgbClr val="144C74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78" autoAdjust="0"/>
    <p:restoredTop sz="94643"/>
  </p:normalViewPr>
  <p:slideViewPr>
    <p:cSldViewPr snapToGrid="0">
      <p:cViewPr varScale="1">
        <p:scale>
          <a:sx n="84" d="100"/>
          <a:sy n="84" d="100"/>
        </p:scale>
        <p:origin x="-8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F945C2-3550-44CA-BD00-6BEA66C0F349}" type="datetimeFigureOut">
              <a:rPr lang="zh-CN" altLang="en-US" smtClean="0"/>
              <a:pPr/>
              <a:t>2018/10/8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4EE12C-F394-4785-898D-F21C5BFF13A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362006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7465007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4EE12C-F394-4785-898D-F21C5BFF13A2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813361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3DD89-DA72-4956-8961-85B6562EBFBE}" type="datetimeFigureOut">
              <a:rPr lang="zh-CN" altLang="en-US" smtClean="0"/>
              <a:pPr/>
              <a:t>2018/10/8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C8F1E-C324-4ECD-9D66-17513A2AE6B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024506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3DD89-DA72-4956-8961-85B6562EBFBE}" type="datetimeFigureOut">
              <a:rPr lang="zh-CN" altLang="en-US" smtClean="0"/>
              <a:pPr/>
              <a:t>2018/10/8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C8F1E-C324-4ECD-9D66-17513A2AE6B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010299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3DD89-DA72-4956-8961-85B6562EBFBE}" type="datetimeFigureOut">
              <a:rPr lang="zh-CN" altLang="en-US" smtClean="0"/>
              <a:pPr/>
              <a:t>2018/10/8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C8F1E-C324-4ECD-9D66-17513A2AE6B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7567474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3DD89-DA72-4956-8961-85B6562EBFBE}" type="datetimeFigureOut">
              <a:rPr lang="zh-CN" altLang="en-US" smtClean="0"/>
              <a:pPr/>
              <a:t>2018/10/8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C8F1E-C324-4ECD-9D66-17513A2AE6B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650398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3DD89-DA72-4956-8961-85B6562EBFBE}" type="datetimeFigureOut">
              <a:rPr lang="zh-CN" altLang="en-US" smtClean="0"/>
              <a:pPr/>
              <a:t>2018/10/8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C8F1E-C324-4ECD-9D66-17513A2AE6B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925468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3DD89-DA72-4956-8961-85B6562EBFBE}" type="datetimeFigureOut">
              <a:rPr lang="zh-CN" altLang="en-US" smtClean="0"/>
              <a:pPr/>
              <a:t>2018/10/8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C8F1E-C324-4ECD-9D66-17513A2AE6B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590720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1928627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3DD89-DA72-4956-8961-85B6562EBFBE}" type="datetimeFigureOut">
              <a:rPr lang="zh-CN" altLang="en-US" smtClean="0"/>
              <a:pPr/>
              <a:t>2018/10/8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C8F1E-C324-4ECD-9D66-17513A2AE6B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798397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3DD89-DA72-4956-8961-85B6562EBFBE}" type="datetimeFigureOut">
              <a:rPr lang="zh-CN" altLang="en-US" smtClean="0"/>
              <a:pPr/>
              <a:t>2018/10/8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C8F1E-C324-4ECD-9D66-17513A2AE6B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035777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3DD89-DA72-4956-8961-85B6562EBFBE}" type="datetimeFigureOut">
              <a:rPr lang="zh-CN" altLang="en-US" smtClean="0"/>
              <a:pPr/>
              <a:t>2018/10/8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C8F1E-C324-4ECD-9D66-17513A2AE6B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530310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3DD89-DA72-4956-8961-85B6562EBFBE}" type="datetimeFigureOut">
              <a:rPr lang="zh-CN" altLang="en-US" smtClean="0"/>
              <a:pPr/>
              <a:t>2018/10/8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C8F1E-C324-4ECD-9D66-17513A2AE6B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313939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63DD89-DA72-4956-8961-85B6562EBFBE}" type="datetimeFigureOut">
              <a:rPr lang="zh-CN" altLang="en-US" smtClean="0"/>
              <a:pPr/>
              <a:t>2018/10/8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4C8F1E-C324-4ECD-9D66-17513A2AE6B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0413361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dgpt.fy.chaoxing.com/" TargetMode="External"/><Relationship Id="rId7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1"/>
          <p:cNvSpPr txBox="1"/>
          <p:nvPr/>
        </p:nvSpPr>
        <p:spPr>
          <a:xfrm>
            <a:off x="540253" y="587118"/>
            <a:ext cx="1641475" cy="492443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defPPr>
              <a:defRPr lang="zh-CN"/>
            </a:defPPr>
            <a:lvl1pPr marR="0" lvl="0" indent="0" algn="ctr" fontAlgn="auto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5400" b="1" baseline="0">
                <a:solidFill>
                  <a:srgbClr val="F8D35E"/>
                </a:solidFill>
              </a:defRPr>
            </a:lvl1pPr>
            <a:lvl2pPr indent="0">
              <a:buNone/>
              <a:defRPr sz="1200"/>
            </a:lvl2pPr>
            <a:lvl3pPr indent="0">
              <a:buNone/>
              <a:defRPr sz="1000"/>
            </a:lvl3pPr>
            <a:lvl4pPr indent="0">
              <a:buNone/>
              <a:defRPr sz="900"/>
            </a:lvl4pPr>
            <a:lvl5pPr indent="0">
              <a:buNone/>
              <a:defRPr sz="900"/>
            </a:lvl5pPr>
            <a:lvl6pPr indent="0">
              <a:buNone/>
              <a:defRPr sz="900"/>
            </a:lvl6pPr>
            <a:lvl7pPr indent="0">
              <a:buNone/>
              <a:defRPr sz="900"/>
            </a:lvl7pPr>
            <a:lvl8pPr indent="0">
              <a:buNone/>
              <a:defRPr sz="900"/>
            </a:lvl8pPr>
            <a:lvl9pPr indent="0">
              <a:buNone/>
              <a:defRPr sz="900"/>
            </a:lvl9pPr>
          </a:lstStyle>
          <a:p>
            <a:pPr algn="l"/>
            <a:r>
              <a:rPr lang="zh-CN" altLang="en-US" sz="3200" b="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网络</a:t>
            </a:r>
            <a:r>
              <a:rPr lang="zh-CN" altLang="en-US" sz="3200" b="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课程</a:t>
            </a:r>
            <a:endParaRPr lang="zh-CN" altLang="en-US" sz="3200" b="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-3464" y="587118"/>
            <a:ext cx="393700" cy="520091"/>
          </a:xfrm>
          <a:prstGeom prst="rect">
            <a:avLst/>
          </a:prstGeom>
          <a:solidFill>
            <a:srgbClr val="29B9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Shape 1631"/>
          <p:cNvSpPr/>
          <p:nvPr/>
        </p:nvSpPr>
        <p:spPr>
          <a:xfrm>
            <a:off x="4150618" y="2672263"/>
            <a:ext cx="1843537" cy="1843537"/>
          </a:xfrm>
          <a:prstGeom prst="ellipse">
            <a:avLst/>
          </a:prstGeom>
          <a:ln w="28575">
            <a:solidFill>
              <a:srgbClr val="F3C491"/>
            </a:solidFill>
            <a:miter lim="400000"/>
          </a:ln>
        </p:spPr>
        <p:txBody>
          <a:bodyPr lIns="45645" tIns="45645" rIns="45645" bIns="45645" anchor="ctr"/>
          <a:lstStyle/>
          <a:p>
            <a:pPr algn="ctr">
              <a:defRPr>
                <a:solidFill>
                  <a:srgbClr val="FFFFFF"/>
                </a:solidFill>
                <a:latin typeface="FZMiaoWuS-GB"/>
                <a:ea typeface="FZMiaoWuS-GB"/>
                <a:cs typeface="FZMiaoWuS-GB"/>
                <a:sym typeface="FZMiaoWuS-GB"/>
              </a:defRPr>
            </a:pPr>
            <a:endParaRPr/>
          </a:p>
        </p:txBody>
      </p:sp>
      <p:sp>
        <p:nvSpPr>
          <p:cNvPr id="12" name="Shape 1633"/>
          <p:cNvSpPr/>
          <p:nvPr/>
        </p:nvSpPr>
        <p:spPr>
          <a:xfrm>
            <a:off x="4345880" y="2867524"/>
            <a:ext cx="1453015" cy="1453016"/>
          </a:xfrm>
          <a:prstGeom prst="ellipse">
            <a:avLst/>
          </a:prstGeom>
          <a:solidFill>
            <a:srgbClr val="EEAD66"/>
          </a:solidFill>
          <a:ln w="57150">
            <a:solidFill>
              <a:srgbClr val="F3C797"/>
            </a:solidFill>
            <a:miter lim="400000"/>
          </a:ln>
        </p:spPr>
        <p:txBody>
          <a:bodyPr lIns="45645" tIns="45645" rIns="45645" bIns="45645" anchor="ctr"/>
          <a:lstStyle/>
          <a:p>
            <a:pPr algn="ctr">
              <a:defRPr>
                <a:solidFill>
                  <a:srgbClr val="FFFFFF"/>
                </a:solidFill>
                <a:latin typeface="FZMiaoWuS-GB"/>
                <a:ea typeface="FZMiaoWuS-GB"/>
                <a:cs typeface="FZMiaoWuS-GB"/>
                <a:sym typeface="FZMiaoWuS-GB"/>
              </a:defRPr>
            </a:pPr>
            <a:endParaRPr/>
          </a:p>
        </p:txBody>
      </p:sp>
      <p:grpSp>
        <p:nvGrpSpPr>
          <p:cNvPr id="13" name="Group 1636"/>
          <p:cNvGrpSpPr/>
          <p:nvPr/>
        </p:nvGrpSpPr>
        <p:grpSpPr>
          <a:xfrm>
            <a:off x="1600317" y="2678487"/>
            <a:ext cx="1843538" cy="1843537"/>
            <a:chOff x="0" y="0"/>
            <a:chExt cx="1843536" cy="1843536"/>
          </a:xfrm>
        </p:grpSpPr>
        <p:sp>
          <p:nvSpPr>
            <p:cNvPr id="14" name="Shape 1634"/>
            <p:cNvSpPr/>
            <p:nvPr/>
          </p:nvSpPr>
          <p:spPr>
            <a:xfrm>
              <a:off x="0" y="0"/>
              <a:ext cx="1843537" cy="1843537"/>
            </a:xfrm>
            <a:prstGeom prst="ellipse">
              <a:avLst/>
            </a:prstGeom>
            <a:noFill/>
            <a:ln w="28575" cap="flat">
              <a:solidFill>
                <a:srgbClr val="F0A87C"/>
              </a:solidFill>
              <a:prstDash val="solid"/>
              <a:miter lim="400000"/>
            </a:ln>
            <a:effectLst/>
          </p:spPr>
          <p:txBody>
            <a:bodyPr wrap="square" lIns="45645" tIns="45645" rIns="45645" bIns="45645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FZMiaoWuS-GB"/>
                  <a:ea typeface="FZMiaoWuS-GB"/>
                  <a:cs typeface="FZMiaoWuS-GB"/>
                  <a:sym typeface="FZMiaoWuS-GB"/>
                </a:defRPr>
              </a:pPr>
              <a:endParaRPr/>
            </a:p>
          </p:txBody>
        </p:sp>
        <p:sp>
          <p:nvSpPr>
            <p:cNvPr id="15" name="Shape 1635"/>
            <p:cNvSpPr/>
            <p:nvPr/>
          </p:nvSpPr>
          <p:spPr>
            <a:xfrm>
              <a:off x="249737" y="243515"/>
              <a:ext cx="1344061" cy="1344061"/>
            </a:xfrm>
            <a:prstGeom prst="ellipse">
              <a:avLst/>
            </a:prstGeom>
            <a:solidFill>
              <a:srgbClr val="EE9A66"/>
            </a:solidFill>
            <a:ln w="12700" cap="flat">
              <a:noFill/>
              <a:miter lim="400000"/>
            </a:ln>
            <a:effectLst/>
          </p:spPr>
          <p:txBody>
            <a:bodyPr wrap="square" lIns="45645" tIns="45645" rIns="45645" bIns="45645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FZMiaoWuS-GB"/>
                  <a:ea typeface="FZMiaoWuS-GB"/>
                  <a:cs typeface="FZMiaoWuS-GB"/>
                  <a:sym typeface="FZMiaoWuS-GB"/>
                </a:defRPr>
              </a:pPr>
              <a:endParaRPr/>
            </a:p>
          </p:txBody>
        </p:sp>
      </p:grpSp>
      <p:sp>
        <p:nvSpPr>
          <p:cNvPr id="16" name="Shape 1637"/>
          <p:cNvSpPr/>
          <p:nvPr/>
        </p:nvSpPr>
        <p:spPr>
          <a:xfrm>
            <a:off x="6700920" y="2879971"/>
            <a:ext cx="1453015" cy="1453015"/>
          </a:xfrm>
          <a:prstGeom prst="ellipse">
            <a:avLst/>
          </a:prstGeom>
          <a:solidFill>
            <a:srgbClr val="EE7D66"/>
          </a:solidFill>
          <a:ln w="57150">
            <a:solidFill>
              <a:srgbClr val="F4AC9E"/>
            </a:solidFill>
            <a:miter lim="400000"/>
          </a:ln>
        </p:spPr>
        <p:txBody>
          <a:bodyPr lIns="45645" tIns="45645" rIns="45645" bIns="45645" anchor="ctr"/>
          <a:lstStyle/>
          <a:p>
            <a:pPr algn="ctr">
              <a:defRPr>
                <a:solidFill>
                  <a:srgbClr val="FFFFFF"/>
                </a:solidFill>
                <a:latin typeface="FZMiaoWuS-GB"/>
                <a:ea typeface="FZMiaoWuS-GB"/>
                <a:cs typeface="FZMiaoWuS-GB"/>
                <a:sym typeface="FZMiaoWuS-GB"/>
              </a:defRPr>
            </a:pPr>
            <a:endParaRPr/>
          </a:p>
        </p:txBody>
      </p:sp>
      <p:sp>
        <p:nvSpPr>
          <p:cNvPr id="19" name="Shape 1639"/>
          <p:cNvSpPr/>
          <p:nvPr/>
        </p:nvSpPr>
        <p:spPr>
          <a:xfrm>
            <a:off x="1926546" y="3391234"/>
            <a:ext cx="1121612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2400">
                <a:solidFill>
                  <a:srgbClr val="FFFFFF"/>
                </a:solidFill>
                <a:latin typeface="FZMiaoWuS-GB"/>
                <a:ea typeface="FZMiaoWuS-GB"/>
                <a:cs typeface="FZMiaoWuS-GB"/>
                <a:sym typeface="FZMiaoWuS-GB"/>
              </a:defRPr>
            </a:lvl1pPr>
          </a:lstStyle>
          <a:p>
            <a:r>
              <a:rPr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看视频</a:t>
            </a:r>
            <a:endParaRPr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Shape 1640"/>
          <p:cNvSpPr/>
          <p:nvPr/>
        </p:nvSpPr>
        <p:spPr>
          <a:xfrm>
            <a:off x="4502736" y="3205157"/>
            <a:ext cx="1176089" cy="8309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2400">
                <a:solidFill>
                  <a:srgbClr val="FFFFFF"/>
                </a:solidFill>
                <a:latin typeface="FZMiaoWuS-GB"/>
                <a:ea typeface="FZMiaoWuS-GB"/>
                <a:cs typeface="FZMiaoWuS-GB"/>
                <a:sym typeface="FZMiaoWuS-GB"/>
              </a:defRPr>
            </a:pPr>
            <a:r>
              <a:rPr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完成</a:t>
            </a:r>
            <a:endParaRPr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defRPr sz="2400">
                <a:solidFill>
                  <a:srgbClr val="FFFFFF"/>
                </a:solidFill>
                <a:latin typeface="FZMiaoWuS-GB"/>
                <a:ea typeface="FZMiaoWuS-GB"/>
                <a:cs typeface="FZMiaoWuS-GB"/>
                <a:sym typeface="FZMiaoWuS-GB"/>
              </a:defRPr>
            </a:pPr>
            <a:r>
              <a:rPr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测验</a:t>
            </a:r>
            <a:endParaRPr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Shape 1641"/>
          <p:cNvSpPr/>
          <p:nvPr/>
        </p:nvSpPr>
        <p:spPr>
          <a:xfrm>
            <a:off x="6996768" y="3252228"/>
            <a:ext cx="899161" cy="8309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2400">
                <a:solidFill>
                  <a:srgbClr val="FFFFFF"/>
                </a:solidFill>
                <a:latin typeface="FZMiaoWuS-GB"/>
                <a:ea typeface="FZMiaoWuS-GB"/>
                <a:cs typeface="FZMiaoWuS-GB"/>
                <a:sym typeface="FZMiaoWuS-GB"/>
              </a:defRPr>
            </a:lvl1pPr>
          </a:lstStyle>
          <a:p>
            <a:r>
              <a:rPr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期末考试</a:t>
            </a:r>
            <a:endParaRPr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Shape 1659"/>
          <p:cNvSpPr/>
          <p:nvPr/>
        </p:nvSpPr>
        <p:spPr>
          <a:xfrm>
            <a:off x="3458086" y="3595874"/>
            <a:ext cx="859222" cy="20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7200" y="14400"/>
                  <a:pt x="14400" y="7200"/>
                  <a:pt x="21600" y="0"/>
                </a:cubicBezTo>
              </a:path>
            </a:pathLst>
          </a:custGeom>
          <a:ln w="57150">
            <a:solidFill>
              <a:srgbClr val="EE9A66"/>
            </a:solidFill>
            <a:miter lim="400000"/>
            <a:tailEnd type="triangle"/>
          </a:ln>
        </p:spPr>
        <p:txBody>
          <a:bodyPr/>
          <a:lstStyle/>
          <a:p>
            <a:endParaRPr/>
          </a:p>
        </p:txBody>
      </p:sp>
      <p:cxnSp>
        <p:nvCxnSpPr>
          <p:cNvPr id="24" name="Connector 1644"/>
          <p:cNvCxnSpPr>
            <a:stCxn id="10" idx="6"/>
            <a:endCxn id="16" idx="2"/>
          </p:cNvCxnSpPr>
          <p:nvPr/>
        </p:nvCxnSpPr>
        <p:spPr>
          <a:xfrm>
            <a:off x="5994155" y="3594032"/>
            <a:ext cx="706765" cy="12447"/>
          </a:xfrm>
          <a:prstGeom prst="straightConnector1">
            <a:avLst/>
          </a:prstGeom>
          <a:ln w="57150">
            <a:solidFill>
              <a:srgbClr val="EEAD66"/>
            </a:solidFill>
            <a:miter lim="400000"/>
            <a:tailEnd type="triangle"/>
          </a:ln>
        </p:spPr>
      </p:cxnSp>
      <p:sp>
        <p:nvSpPr>
          <p:cNvPr id="25" name="Shape 1645"/>
          <p:cNvSpPr/>
          <p:nvPr/>
        </p:nvSpPr>
        <p:spPr>
          <a:xfrm flipV="1">
            <a:off x="8310985" y="3634579"/>
            <a:ext cx="615139" cy="0"/>
          </a:xfrm>
          <a:prstGeom prst="line">
            <a:avLst/>
          </a:prstGeom>
          <a:ln w="57150">
            <a:solidFill>
              <a:srgbClr val="EE7D66"/>
            </a:solidFill>
            <a:miter lim="400000"/>
            <a:tailEnd type="triangle"/>
          </a:ln>
        </p:spPr>
        <p:txBody>
          <a:bodyPr lIns="0" tIns="0" rIns="0" bIns="0"/>
          <a:lstStyle/>
          <a:p>
            <a:pPr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6" name="Shape 1646"/>
          <p:cNvSpPr/>
          <p:nvPr/>
        </p:nvSpPr>
        <p:spPr>
          <a:xfrm rot="5400000">
            <a:off x="5049767" y="1419456"/>
            <a:ext cx="676643" cy="70760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5965" y="0"/>
                  <a:pt x="10800" y="375"/>
                  <a:pt x="10800" y="837"/>
                </a:cubicBezTo>
                <a:lnTo>
                  <a:pt x="10800" y="9963"/>
                </a:lnTo>
                <a:cubicBezTo>
                  <a:pt x="10800" y="10425"/>
                  <a:pt x="15635" y="10800"/>
                  <a:pt x="21600" y="10800"/>
                </a:cubicBezTo>
                <a:cubicBezTo>
                  <a:pt x="15635" y="10800"/>
                  <a:pt x="10800" y="11175"/>
                  <a:pt x="10800" y="11637"/>
                </a:cubicBezTo>
                <a:lnTo>
                  <a:pt x="10800" y="20763"/>
                </a:lnTo>
                <a:cubicBezTo>
                  <a:pt x="10800" y="21225"/>
                  <a:pt x="5965" y="21600"/>
                  <a:pt x="0" y="21600"/>
                </a:cubicBezTo>
              </a:path>
            </a:pathLst>
          </a:custGeom>
          <a:ln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  <p:txBody>
          <a:bodyPr lIns="45645" tIns="45645" rIns="45645" bIns="45645" anchor="ctr"/>
          <a:lstStyle/>
          <a:p>
            <a:pPr algn="ctr">
              <a:defRPr>
                <a:latin typeface="FZMiaoWuS-GB"/>
                <a:ea typeface="FZMiaoWuS-GB"/>
                <a:cs typeface="FZMiaoWuS-GB"/>
                <a:sym typeface="FZMiaoWuS-GB"/>
              </a:defRPr>
            </a:pPr>
            <a:endParaRPr/>
          </a:p>
        </p:txBody>
      </p:sp>
      <p:sp>
        <p:nvSpPr>
          <p:cNvPr id="28" name="Shape 1648"/>
          <p:cNvSpPr/>
          <p:nvPr/>
        </p:nvSpPr>
        <p:spPr>
          <a:xfrm>
            <a:off x="6510165" y="2700299"/>
            <a:ext cx="1843538" cy="1843538"/>
          </a:xfrm>
          <a:prstGeom prst="ellipse">
            <a:avLst/>
          </a:prstGeom>
          <a:ln w="28575">
            <a:solidFill>
              <a:srgbClr val="F0A87C"/>
            </a:solidFill>
            <a:miter lim="400000"/>
          </a:ln>
        </p:spPr>
        <p:txBody>
          <a:bodyPr lIns="45645" tIns="45645" rIns="45645" bIns="45645" anchor="ctr"/>
          <a:lstStyle/>
          <a:p>
            <a:pPr algn="ctr">
              <a:defRPr>
                <a:solidFill>
                  <a:srgbClr val="FFFFFF"/>
                </a:solidFill>
                <a:latin typeface="FZMiaoWuS-GB"/>
                <a:ea typeface="FZMiaoWuS-GB"/>
                <a:cs typeface="FZMiaoWuS-GB"/>
                <a:sym typeface="FZMiaoWuS-GB"/>
              </a:defRPr>
            </a:pPr>
            <a:endParaRPr/>
          </a:p>
        </p:txBody>
      </p:sp>
      <p:sp>
        <p:nvSpPr>
          <p:cNvPr id="36" name="Shape 1653"/>
          <p:cNvSpPr/>
          <p:nvPr/>
        </p:nvSpPr>
        <p:spPr>
          <a:xfrm>
            <a:off x="9138626" y="2142909"/>
            <a:ext cx="1491671" cy="1491670"/>
          </a:xfrm>
          <a:prstGeom prst="ellipse">
            <a:avLst/>
          </a:prstGeom>
          <a:solidFill>
            <a:srgbClr val="5B9BD5"/>
          </a:solidFill>
          <a:ln w="9525" cap="flat">
            <a:solidFill>
              <a:srgbClr val="000000"/>
            </a:solidFill>
            <a:prstDash val="solid"/>
            <a:round/>
          </a:ln>
          <a:effectLst/>
        </p:spPr>
        <p:txBody>
          <a:bodyPr wrap="square" lIns="45645" tIns="45645" rIns="45645" bIns="45645" numCol="1" anchor="t">
            <a:noAutofit/>
          </a:bodyPr>
          <a:lstStyle/>
          <a:p>
            <a:pPr>
              <a:defRPr sz="1300">
                <a:latin typeface="FZMiaoWuS-GB"/>
                <a:ea typeface="FZMiaoWuS-GB"/>
                <a:cs typeface="FZMiaoWuS-GB"/>
                <a:sym typeface="FZMiaoWuS-GB"/>
              </a:defRPr>
            </a:pPr>
            <a:endParaRPr/>
          </a:p>
        </p:txBody>
      </p:sp>
      <p:pic>
        <p:nvPicPr>
          <p:cNvPr id="39" name="image33.jpeg"/>
          <p:cNvPicPr>
            <a:picLocks noChangeAspect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952961" y="3191838"/>
            <a:ext cx="1863000" cy="1610685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35" name="Shape 1656"/>
          <p:cNvSpPr/>
          <p:nvPr/>
        </p:nvSpPr>
        <p:spPr>
          <a:xfrm>
            <a:off x="9216383" y="2503131"/>
            <a:ext cx="1336154" cy="46236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tIns="45719" rIns="45719" bIns="45719" numCol="1" anchor="t">
            <a:spAutoFit/>
          </a:bodyPr>
          <a:lstStyle/>
          <a:p>
            <a:pPr>
              <a:lnSpc>
                <a:spcPct val="150000"/>
              </a:lnSpc>
              <a:defRPr sz="1300">
                <a:solidFill>
                  <a:srgbClr val="FFFB00"/>
                </a:solidFill>
                <a:latin typeface="FZMiaoWuS-GB"/>
                <a:ea typeface="FZMiaoWuS-GB"/>
                <a:cs typeface="FZMiaoWuS-GB"/>
                <a:sym typeface="FZMiaoWuS-GB"/>
              </a:defRPr>
            </a:pPr>
            <a:r>
              <a:rPr dirty="0"/>
              <a:t>  </a:t>
            </a:r>
            <a:r>
              <a:rPr sz="1900" dirty="0" err="1">
                <a:solidFill>
                  <a:schemeClr val="accent6">
                    <a:lumMod val="20000"/>
                    <a:lumOff val="80000"/>
                  </a:schemeClr>
                </a:solidFill>
              </a:rPr>
              <a:t>得到学分</a:t>
            </a:r>
            <a:r>
              <a:rPr sz="19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 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54782" y="5678615"/>
            <a:ext cx="722577" cy="722577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 cstate="print">
            <a:lum bright="70000" contrast="-7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05931" y="5678615"/>
            <a:ext cx="796986" cy="796986"/>
          </a:xfrm>
          <a:prstGeom prst="rect">
            <a:avLst/>
          </a:prstGeom>
        </p:spPr>
      </p:pic>
      <p:sp>
        <p:nvSpPr>
          <p:cNvPr id="27" name="文本框 26"/>
          <p:cNvSpPr txBox="1"/>
          <p:nvPr/>
        </p:nvSpPr>
        <p:spPr>
          <a:xfrm>
            <a:off x="5048139" y="5668684"/>
            <a:ext cx="3877985" cy="7325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zh-CN" altLang="en-US" sz="3200" b="1" dirty="0" smtClean="0">
                <a:solidFill>
                  <a:srgbClr val="FA477E"/>
                </a:solidFill>
                <a:effectLst>
                  <a:glow rad="190500">
                    <a:schemeClr val="tx1"/>
                  </a:glow>
                  <a:outerShdw dist="25400" dir="5400000" algn="t" rotWithShape="0">
                    <a:prstClr val="black">
                      <a:alpha val="66000"/>
                    </a:prstClr>
                  </a:outerShdw>
                </a:effectLst>
                <a:latin typeface="Microsoft YaHei" charset="0"/>
                <a:ea typeface="Microsoft YaHei" charset="0"/>
                <a:cs typeface="Microsoft YaHei" charset="0"/>
              </a:rPr>
              <a:t>电脑、手机均可学习</a:t>
            </a:r>
            <a:endParaRPr kumimoji="1" lang="zh-CN" altLang="en-US" sz="3200" b="1" dirty="0">
              <a:solidFill>
                <a:srgbClr val="FA477E"/>
              </a:solidFill>
              <a:effectLst>
                <a:glow rad="190500">
                  <a:schemeClr val="tx1"/>
                </a:glow>
                <a:outerShdw dist="25400" dir="5400000" algn="t" rotWithShape="0">
                  <a:prstClr val="black">
                    <a:alpha val="66000"/>
                  </a:prstClr>
                </a:outerShdw>
              </a:effectLst>
              <a:latin typeface="Microsoft YaHei" charset="0"/>
              <a:ea typeface="Microsoft YaHei" charset="0"/>
              <a:cs typeface="Microsoft YaHei" charset="0"/>
            </a:endParaRPr>
          </a:p>
        </p:txBody>
      </p:sp>
      <p:sp>
        <p:nvSpPr>
          <p:cNvPr id="29" name="Shape 1646"/>
          <p:cNvSpPr/>
          <p:nvPr/>
        </p:nvSpPr>
        <p:spPr>
          <a:xfrm rot="16200000">
            <a:off x="3605245" y="447191"/>
            <a:ext cx="398214" cy="41643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5965" y="0"/>
                  <a:pt x="10800" y="375"/>
                  <a:pt x="10800" y="837"/>
                </a:cubicBezTo>
                <a:lnTo>
                  <a:pt x="10800" y="9963"/>
                </a:lnTo>
                <a:cubicBezTo>
                  <a:pt x="10800" y="10425"/>
                  <a:pt x="15635" y="10800"/>
                  <a:pt x="21600" y="10800"/>
                </a:cubicBezTo>
                <a:cubicBezTo>
                  <a:pt x="15635" y="10800"/>
                  <a:pt x="10800" y="11175"/>
                  <a:pt x="10800" y="11637"/>
                </a:cubicBezTo>
                <a:lnTo>
                  <a:pt x="10800" y="20763"/>
                </a:lnTo>
                <a:cubicBezTo>
                  <a:pt x="10800" y="21225"/>
                  <a:pt x="5965" y="21600"/>
                  <a:pt x="0" y="21600"/>
                </a:cubicBezTo>
              </a:path>
            </a:pathLst>
          </a:custGeom>
          <a:ln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  <p:txBody>
          <a:bodyPr lIns="45645" tIns="45645" rIns="45645" bIns="45645" anchor="ctr"/>
          <a:lstStyle/>
          <a:p>
            <a:pPr algn="ctr">
              <a:defRPr>
                <a:latin typeface="FZMiaoWuS-GB"/>
                <a:ea typeface="FZMiaoWuS-GB"/>
                <a:cs typeface="FZMiaoWuS-GB"/>
                <a:sym typeface="FZMiaoWuS-GB"/>
              </a:defRPr>
            </a:pPr>
            <a:endParaRPr/>
          </a:p>
        </p:txBody>
      </p:sp>
      <p:sp>
        <p:nvSpPr>
          <p:cNvPr id="30" name="文本框 29"/>
          <p:cNvSpPr txBox="1"/>
          <p:nvPr/>
        </p:nvSpPr>
        <p:spPr>
          <a:xfrm>
            <a:off x="2686097" y="1531861"/>
            <a:ext cx="2236510" cy="6701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zh-CN" altLang="en-US" sz="3200" b="1" dirty="0" smtClean="0">
                <a:solidFill>
                  <a:srgbClr val="FA477E"/>
                </a:solidFill>
                <a:effectLst>
                  <a:glow rad="190500">
                    <a:schemeClr val="tx1"/>
                  </a:glow>
                  <a:outerShdw dist="25400" dir="5400000" algn="t" rotWithShape="0">
                    <a:prstClr val="black">
                      <a:alpha val="66000"/>
                    </a:prstClr>
                  </a:outerShdw>
                </a:effectLst>
                <a:latin typeface="Microsoft YaHei" charset="0"/>
                <a:ea typeface="Microsoft YaHei" charset="0"/>
                <a:cs typeface="Microsoft YaHei" charset="0"/>
              </a:rPr>
              <a:t>课程任务点</a:t>
            </a:r>
            <a:endParaRPr kumimoji="1" lang="zh-CN" altLang="en-US" sz="3200" b="1" dirty="0">
              <a:solidFill>
                <a:srgbClr val="FA477E"/>
              </a:solidFill>
              <a:effectLst>
                <a:glow rad="190500">
                  <a:schemeClr val="tx1"/>
                </a:glow>
                <a:outerShdw dist="25400" dir="5400000" algn="t" rotWithShape="0">
                  <a:prstClr val="black">
                    <a:alpha val="66000"/>
                  </a:prstClr>
                </a:outerShdw>
              </a:effectLst>
              <a:latin typeface="Microsoft YaHei" charset="0"/>
              <a:ea typeface="Microsoft YaHei" charset="0"/>
              <a:cs typeface="Microsoft YaHei" charset="0"/>
            </a:endParaRPr>
          </a:p>
        </p:txBody>
      </p:sp>
      <p:sp>
        <p:nvSpPr>
          <p:cNvPr id="31" name="Shape 1646"/>
          <p:cNvSpPr/>
          <p:nvPr/>
        </p:nvSpPr>
        <p:spPr>
          <a:xfrm rot="16200000">
            <a:off x="7191869" y="1566650"/>
            <a:ext cx="398214" cy="19254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5965" y="0"/>
                  <a:pt x="10800" y="375"/>
                  <a:pt x="10800" y="837"/>
                </a:cubicBezTo>
                <a:lnTo>
                  <a:pt x="10800" y="9963"/>
                </a:lnTo>
                <a:cubicBezTo>
                  <a:pt x="10800" y="10425"/>
                  <a:pt x="15635" y="10800"/>
                  <a:pt x="21600" y="10800"/>
                </a:cubicBezTo>
                <a:cubicBezTo>
                  <a:pt x="15635" y="10800"/>
                  <a:pt x="10800" y="11175"/>
                  <a:pt x="10800" y="11637"/>
                </a:cubicBezTo>
                <a:lnTo>
                  <a:pt x="10800" y="20763"/>
                </a:lnTo>
                <a:cubicBezTo>
                  <a:pt x="10800" y="21225"/>
                  <a:pt x="5965" y="21600"/>
                  <a:pt x="0" y="21600"/>
                </a:cubicBezTo>
              </a:path>
            </a:pathLst>
          </a:custGeom>
          <a:ln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  <p:txBody>
          <a:bodyPr lIns="45645" tIns="45645" rIns="45645" bIns="45645" anchor="ctr"/>
          <a:lstStyle/>
          <a:p>
            <a:pPr algn="ctr">
              <a:defRPr>
                <a:latin typeface="FZMiaoWuS-GB"/>
                <a:ea typeface="FZMiaoWuS-GB"/>
                <a:cs typeface="FZMiaoWuS-GB"/>
                <a:sym typeface="FZMiaoWuS-GB"/>
              </a:defRPr>
            </a:pPr>
            <a:endParaRPr/>
          </a:p>
        </p:txBody>
      </p:sp>
      <p:sp>
        <p:nvSpPr>
          <p:cNvPr id="32" name="文本框 31"/>
          <p:cNvSpPr txBox="1"/>
          <p:nvPr/>
        </p:nvSpPr>
        <p:spPr>
          <a:xfrm>
            <a:off x="6888274" y="1531861"/>
            <a:ext cx="1005403" cy="6701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zh-CN" altLang="en-US" sz="3200" b="1" dirty="0" smtClean="0">
                <a:solidFill>
                  <a:srgbClr val="FA477E"/>
                </a:solidFill>
                <a:effectLst>
                  <a:glow rad="190500">
                    <a:schemeClr val="tx1"/>
                  </a:glow>
                  <a:outerShdw dist="25400" dir="5400000" algn="t" rotWithShape="0">
                    <a:prstClr val="black">
                      <a:alpha val="66000"/>
                    </a:prstClr>
                  </a:outerShdw>
                </a:effectLst>
                <a:latin typeface="Microsoft YaHei" charset="0"/>
                <a:ea typeface="Microsoft YaHei" charset="0"/>
                <a:cs typeface="Microsoft YaHei" charset="0"/>
              </a:rPr>
              <a:t>考试</a:t>
            </a:r>
            <a:endParaRPr kumimoji="1" lang="zh-CN" altLang="en-US" sz="3200" b="1" dirty="0">
              <a:solidFill>
                <a:srgbClr val="FA477E"/>
              </a:solidFill>
              <a:effectLst>
                <a:glow rad="190500">
                  <a:schemeClr val="tx1"/>
                </a:glow>
                <a:outerShdw dist="25400" dir="5400000" algn="t" rotWithShape="0">
                  <a:prstClr val="black">
                    <a:alpha val="66000"/>
                  </a:prstClr>
                </a:outerShdw>
              </a:effectLst>
              <a:latin typeface="Microsoft YaHei" charset="0"/>
              <a:ea typeface="Microsoft YaHei" charset="0"/>
              <a:cs typeface="Microsoft YaHei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53898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6" name="image38.png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/>
          </a:blip>
          <a:srcRect l="12821" t="36691" r="12607" b="37379"/>
          <a:stretch/>
        </p:blipFill>
        <p:spPr>
          <a:xfrm>
            <a:off x="2386912" y="1537161"/>
            <a:ext cx="7721388" cy="1354629"/>
          </a:xfrm>
          <a:prstGeom prst="rect">
            <a:avLst/>
          </a:prstGeom>
          <a:ln w="12700">
            <a:miter lim="400000"/>
          </a:ln>
        </p:spPr>
      </p:pic>
      <p:sp>
        <p:nvSpPr>
          <p:cNvPr id="1687" name="Shape 1687">
            <a:hlinkClick r:id="rId3"/>
          </p:cNvPr>
          <p:cNvSpPr/>
          <p:nvPr/>
        </p:nvSpPr>
        <p:spPr>
          <a:xfrm>
            <a:off x="3402148" y="1991828"/>
            <a:ext cx="5428701" cy="49459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645" tIns="45645" rIns="45645" bIns="45645" anchor="ctr">
            <a:spAutoFit/>
          </a:bodyPr>
          <a:lstStyle>
            <a:lvl1pPr>
              <a:lnSpc>
                <a:spcPct val="120000"/>
              </a:lnSpc>
              <a:defRPr sz="4000">
                <a:solidFill>
                  <a:srgbClr val="C019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en-US" altLang="zh-CN" sz="2400" dirty="0" smtClean="0"/>
              <a:t>http://yjscsicnu.boya.chaoxing.com</a:t>
            </a:r>
            <a:endParaRPr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文本框 31"/>
          <p:cNvSpPr txBox="1"/>
          <p:nvPr/>
        </p:nvSpPr>
        <p:spPr>
          <a:xfrm>
            <a:off x="540253" y="587118"/>
            <a:ext cx="5334794" cy="492443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defPPr>
              <a:defRPr lang="zh-CN"/>
            </a:defPPr>
            <a:lvl1pPr marR="0" lvl="0" indent="0" algn="ctr" fontAlgn="auto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5400" b="1" baseline="0">
                <a:solidFill>
                  <a:srgbClr val="F8D35E"/>
                </a:solidFill>
              </a:defRPr>
            </a:lvl1pPr>
            <a:lvl2pPr indent="0">
              <a:buNone/>
              <a:defRPr sz="1200"/>
            </a:lvl2pPr>
            <a:lvl3pPr indent="0">
              <a:buNone/>
              <a:defRPr sz="1000"/>
            </a:lvl3pPr>
            <a:lvl4pPr indent="0">
              <a:buNone/>
              <a:defRPr sz="900"/>
            </a:lvl4pPr>
            <a:lvl5pPr indent="0">
              <a:buNone/>
              <a:defRPr sz="900"/>
            </a:lvl5pPr>
            <a:lvl6pPr indent="0">
              <a:buNone/>
              <a:defRPr sz="900"/>
            </a:lvl6pPr>
            <a:lvl7pPr indent="0">
              <a:buNone/>
              <a:defRPr sz="900"/>
            </a:lvl7pPr>
            <a:lvl8pPr indent="0">
              <a:buNone/>
              <a:defRPr sz="900"/>
            </a:lvl8pPr>
            <a:lvl9pPr indent="0">
              <a:buNone/>
              <a:defRPr sz="900"/>
            </a:lvl9pPr>
          </a:lstStyle>
          <a:p>
            <a:pPr algn="l"/>
            <a:r>
              <a:rPr lang="zh-CN" altLang="en-US" sz="3200" b="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第一步：登录网络课学习平台</a:t>
            </a:r>
            <a:endParaRPr lang="zh-CN" altLang="en-US" sz="3200" b="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-3464" y="587118"/>
            <a:ext cx="393700" cy="520091"/>
          </a:xfrm>
          <a:prstGeom prst="rect">
            <a:avLst/>
          </a:prstGeom>
          <a:solidFill>
            <a:srgbClr val="29B9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6507836" y="3074670"/>
            <a:ext cx="3090626" cy="3579384"/>
            <a:chOff x="3723705" y="620688"/>
            <a:chExt cx="5051613" cy="5850486"/>
          </a:xfrm>
        </p:grpSpPr>
        <p:sp>
          <p:nvSpPr>
            <p:cNvPr id="7" name="Shape 1681"/>
            <p:cNvSpPr/>
            <p:nvPr/>
          </p:nvSpPr>
          <p:spPr>
            <a:xfrm>
              <a:off x="3723705" y="620688"/>
              <a:ext cx="4755881" cy="5690553"/>
            </a:xfrm>
            <a:prstGeom prst="roundRect">
              <a:avLst>
                <a:gd name="adj" fmla="val 10147"/>
              </a:avLst>
            </a:prstGeom>
            <a:solidFill>
              <a:schemeClr val="tx1"/>
            </a:solidFill>
            <a:ln w="38100">
              <a:solidFill>
                <a:srgbClr val="3A5E8A"/>
              </a:solidFill>
              <a:prstDash val="sysDot"/>
            </a:ln>
          </p:spPr>
          <p:txBody>
            <a:bodyPr lIns="45645" tIns="45645" rIns="45645" bIns="45645" anchor="ctr"/>
            <a:lstStyle/>
            <a:p>
              <a:pPr algn="ctr">
                <a:defRPr>
                  <a:solidFill>
                    <a:srgbClr val="CD3E21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 sz="1000"/>
            </a:p>
          </p:txBody>
        </p:sp>
        <p:pic>
          <p:nvPicPr>
            <p:cNvPr id="8" name="image34.png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4572685" y="2925628"/>
              <a:ext cx="1471038" cy="1421054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9" name="image35.png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4572687" y="1228464"/>
              <a:ext cx="1471037" cy="1471039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10" name="image36.png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4136295" y="4497436"/>
              <a:ext cx="1907431" cy="1471039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11" name="Shape 1678"/>
            <p:cNvSpPr/>
            <p:nvPr/>
          </p:nvSpPr>
          <p:spPr>
            <a:xfrm>
              <a:off x="6283342" y="1536504"/>
              <a:ext cx="1624966" cy="85495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45645" tIns="45645" rIns="45645" bIns="45645" anchor="ctr">
              <a:spAutoFit/>
            </a:bodyPr>
            <a:lstStyle>
              <a:lvl1pPr algn="ctr">
                <a:defRPr sz="5300" b="1">
                  <a:solidFill>
                    <a:srgbClr val="CD3E21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>
                <a:defRPr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r>
                <a:rPr sz="2800" dirty="0" err="1"/>
                <a:t>谷歌</a:t>
              </a:r>
              <a:endParaRPr sz="2800" dirty="0"/>
            </a:p>
          </p:txBody>
        </p:sp>
        <p:sp>
          <p:nvSpPr>
            <p:cNvPr id="12" name="Shape 1679"/>
            <p:cNvSpPr/>
            <p:nvPr/>
          </p:nvSpPr>
          <p:spPr>
            <a:xfrm>
              <a:off x="6283342" y="3184479"/>
              <a:ext cx="1624966" cy="85495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45645" tIns="45645" rIns="45645" bIns="45645" anchor="ctr">
              <a:spAutoFit/>
            </a:bodyPr>
            <a:lstStyle>
              <a:lvl1pPr algn="ctr">
                <a:defRPr sz="5300" b="1">
                  <a:solidFill>
                    <a:srgbClr val="CD3E21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>
                <a:defRPr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r>
                <a:rPr sz="2800"/>
                <a:t>火狐</a:t>
              </a:r>
            </a:p>
          </p:txBody>
        </p:sp>
        <p:sp>
          <p:nvSpPr>
            <p:cNvPr id="13" name="Shape 1680"/>
            <p:cNvSpPr/>
            <p:nvPr/>
          </p:nvSpPr>
          <p:spPr>
            <a:xfrm>
              <a:off x="6283342" y="4805476"/>
              <a:ext cx="1624966" cy="85495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45645" tIns="45645" rIns="45645" bIns="45645" anchor="ctr">
              <a:spAutoFit/>
            </a:bodyPr>
            <a:lstStyle>
              <a:lvl1pPr algn="ctr">
                <a:defRPr sz="5300" b="1">
                  <a:solidFill>
                    <a:srgbClr val="CD3E21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>
                <a:defRPr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r>
                <a:rPr sz="2800"/>
                <a:t>猎豹</a:t>
              </a:r>
            </a:p>
          </p:txBody>
        </p:sp>
        <p:pic>
          <p:nvPicPr>
            <p:cNvPr id="14" name="image37.png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7301700" y="4936155"/>
              <a:ext cx="1473618" cy="1535019"/>
            </a:xfrm>
            <a:prstGeom prst="rect">
              <a:avLst/>
            </a:prstGeom>
            <a:ln w="12700">
              <a:miter lim="400000"/>
            </a:ln>
          </p:spPr>
        </p:pic>
      </p:grpSp>
      <p:sp>
        <p:nvSpPr>
          <p:cNvPr id="15" name="Shape 1681"/>
          <p:cNvSpPr/>
          <p:nvPr/>
        </p:nvSpPr>
        <p:spPr>
          <a:xfrm>
            <a:off x="2756043" y="3074669"/>
            <a:ext cx="2909694" cy="3481535"/>
          </a:xfrm>
          <a:prstGeom prst="roundRect">
            <a:avLst>
              <a:gd name="adj" fmla="val 10147"/>
            </a:avLst>
          </a:prstGeom>
          <a:solidFill>
            <a:schemeClr val="tx1"/>
          </a:solidFill>
          <a:ln w="38100">
            <a:solidFill>
              <a:srgbClr val="3A5E8A"/>
            </a:solidFill>
            <a:prstDash val="sysDot"/>
          </a:ln>
        </p:spPr>
        <p:txBody>
          <a:bodyPr lIns="45645" tIns="45645" rIns="45645" bIns="45645" anchor="ctr"/>
          <a:lstStyle/>
          <a:p>
            <a:pPr algn="ctr">
              <a:defRPr>
                <a:solidFill>
                  <a:srgbClr val="CD3E2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 sz="1000"/>
          </a:p>
        </p:txBody>
      </p:sp>
      <p:sp>
        <p:nvSpPr>
          <p:cNvPr id="16" name="Shape 1678"/>
          <p:cNvSpPr/>
          <p:nvPr/>
        </p:nvSpPr>
        <p:spPr>
          <a:xfrm>
            <a:off x="3020245" y="4346509"/>
            <a:ext cx="2236799" cy="16840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645" tIns="45645" rIns="45645" bIns="45645" anchor="ctr">
            <a:spAutoFit/>
          </a:bodyPr>
          <a:lstStyle>
            <a:lvl1pPr algn="ctr">
              <a:defRPr sz="5300" b="1">
                <a:solidFill>
                  <a:srgbClr val="CD3E21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algn="l">
              <a:lnSpc>
                <a:spcPct val="150000"/>
              </a:lnSpc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lang="zh-CN" altLang="en-US" sz="2400" dirty="0" smtClean="0">
                <a:solidFill>
                  <a:schemeClr val="bg2"/>
                </a:solidFill>
              </a:rPr>
              <a:t>推荐使用右侧所示浏览器，以获得最佳的体验</a:t>
            </a:r>
            <a:endParaRPr sz="2400" dirty="0">
              <a:solidFill>
                <a:schemeClr val="bg2"/>
              </a:solidFill>
            </a:endParaRPr>
          </a:p>
        </p:txBody>
      </p:sp>
      <p:sp>
        <p:nvSpPr>
          <p:cNvPr id="2" name="右箭头 1"/>
          <p:cNvSpPr/>
          <p:nvPr/>
        </p:nvSpPr>
        <p:spPr>
          <a:xfrm>
            <a:off x="3807174" y="3535391"/>
            <a:ext cx="662940" cy="486534"/>
          </a:xfrm>
          <a:prstGeom prst="rightArrow">
            <a:avLst/>
          </a:prstGeom>
          <a:solidFill>
            <a:schemeClr val="bg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874545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:push dir="u"/>
      </p:transition>
    </mc:Choice>
    <mc:Fallback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r="6756"/>
          <a:stretch>
            <a:fillRect/>
          </a:stretch>
        </p:blipFill>
        <p:spPr bwMode="auto">
          <a:xfrm>
            <a:off x="5680" y="1528210"/>
            <a:ext cx="8947322" cy="5250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6" name="组 5"/>
          <p:cNvGrpSpPr/>
          <p:nvPr/>
        </p:nvGrpSpPr>
        <p:grpSpPr>
          <a:xfrm>
            <a:off x="0" y="141597"/>
            <a:ext cx="10836475" cy="1387165"/>
            <a:chOff x="-245865" y="613085"/>
            <a:chExt cx="4289845" cy="632016"/>
          </a:xfrm>
        </p:grpSpPr>
        <p:sp>
          <p:nvSpPr>
            <p:cNvPr id="1691" name="Shape 1691"/>
            <p:cNvSpPr/>
            <p:nvPr/>
          </p:nvSpPr>
          <p:spPr>
            <a:xfrm>
              <a:off x="-245865" y="613085"/>
              <a:ext cx="4289845" cy="632016"/>
            </a:xfrm>
            <a:prstGeom prst="rect">
              <a:avLst/>
            </a:prstGeom>
            <a:solidFill>
              <a:srgbClr val="9CA100"/>
            </a:solidFill>
            <a:ln w="12700">
              <a:miter lim="400000"/>
            </a:ln>
            <a:effectLst>
              <a:outerShdw blurRad="50800" dist="38100" dir="2700000" rotWithShape="0">
                <a:srgbClr val="000000">
                  <a:alpha val="40000"/>
                </a:srgbClr>
              </a:outerShdw>
            </a:effectLst>
          </p:spPr>
          <p:txBody>
            <a:bodyPr lIns="45645" tIns="45645" rIns="45645" bIns="45645"/>
            <a:lstStyle/>
            <a:p>
              <a:pPr>
                <a:defRPr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692" name="Shape 1692"/>
            <p:cNvSpPr/>
            <p:nvPr/>
          </p:nvSpPr>
          <p:spPr>
            <a:xfrm>
              <a:off x="-114570" y="698260"/>
              <a:ext cx="3806604" cy="378616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45719" rIns="45719">
              <a:spAutoFit/>
            </a:bodyPr>
            <a:lstStyle>
              <a:lvl1pPr>
                <a:defRPr sz="2400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r>
                <a:rPr lang="en-US" altLang="zh-CN" sz="4800" dirty="0" smtClean="0"/>
                <a:t>http://yjscsicnu.boya.chaoxing.com</a:t>
              </a:r>
              <a:endParaRPr lang="en-US" sz="4800" dirty="0"/>
            </a:p>
          </p:txBody>
        </p:sp>
      </p:grpSp>
      <p:sp>
        <p:nvSpPr>
          <p:cNvPr id="11" name="右箭头 6"/>
          <p:cNvSpPr/>
          <p:nvPr/>
        </p:nvSpPr>
        <p:spPr>
          <a:xfrm rot="2270283">
            <a:off x="8834785" y="2320786"/>
            <a:ext cx="1232538" cy="581252"/>
          </a:xfrm>
          <a:custGeom>
            <a:avLst/>
            <a:gdLst>
              <a:gd name="connsiteX0" fmla="*/ 0 w 2757866"/>
              <a:gd name="connsiteY0" fmla="*/ 147918 h 591671"/>
              <a:gd name="connsiteX1" fmla="*/ 2462031 w 2757866"/>
              <a:gd name="connsiteY1" fmla="*/ 147918 h 591671"/>
              <a:gd name="connsiteX2" fmla="*/ 2462031 w 2757866"/>
              <a:gd name="connsiteY2" fmla="*/ 0 h 591671"/>
              <a:gd name="connsiteX3" fmla="*/ 2757866 w 2757866"/>
              <a:gd name="connsiteY3" fmla="*/ 295836 h 591671"/>
              <a:gd name="connsiteX4" fmla="*/ 2462031 w 2757866"/>
              <a:gd name="connsiteY4" fmla="*/ 591671 h 591671"/>
              <a:gd name="connsiteX5" fmla="*/ 2462031 w 2757866"/>
              <a:gd name="connsiteY5" fmla="*/ 443753 h 591671"/>
              <a:gd name="connsiteX6" fmla="*/ 0 w 2757866"/>
              <a:gd name="connsiteY6" fmla="*/ 443753 h 591671"/>
              <a:gd name="connsiteX7" fmla="*/ 0 w 2757866"/>
              <a:gd name="connsiteY7" fmla="*/ 147918 h 591671"/>
              <a:gd name="connsiteX0" fmla="*/ 0 w 2757866"/>
              <a:gd name="connsiteY0" fmla="*/ 443753 h 591671"/>
              <a:gd name="connsiteX1" fmla="*/ 2462031 w 2757866"/>
              <a:gd name="connsiteY1" fmla="*/ 147918 h 591671"/>
              <a:gd name="connsiteX2" fmla="*/ 2462031 w 2757866"/>
              <a:gd name="connsiteY2" fmla="*/ 0 h 591671"/>
              <a:gd name="connsiteX3" fmla="*/ 2757866 w 2757866"/>
              <a:gd name="connsiteY3" fmla="*/ 295836 h 591671"/>
              <a:gd name="connsiteX4" fmla="*/ 2462031 w 2757866"/>
              <a:gd name="connsiteY4" fmla="*/ 591671 h 591671"/>
              <a:gd name="connsiteX5" fmla="*/ 2462031 w 2757866"/>
              <a:gd name="connsiteY5" fmla="*/ 443753 h 591671"/>
              <a:gd name="connsiteX6" fmla="*/ 0 w 2757866"/>
              <a:gd name="connsiteY6" fmla="*/ 443753 h 591671"/>
              <a:gd name="connsiteX0" fmla="*/ 0 w 2881572"/>
              <a:gd name="connsiteY0" fmla="*/ 244114 h 591671"/>
              <a:gd name="connsiteX1" fmla="*/ 2585737 w 2881572"/>
              <a:gd name="connsiteY1" fmla="*/ 147918 h 591671"/>
              <a:gd name="connsiteX2" fmla="*/ 2585737 w 2881572"/>
              <a:gd name="connsiteY2" fmla="*/ 0 h 591671"/>
              <a:gd name="connsiteX3" fmla="*/ 2881572 w 2881572"/>
              <a:gd name="connsiteY3" fmla="*/ 295836 h 591671"/>
              <a:gd name="connsiteX4" fmla="*/ 2585737 w 2881572"/>
              <a:gd name="connsiteY4" fmla="*/ 591671 h 591671"/>
              <a:gd name="connsiteX5" fmla="*/ 2585737 w 2881572"/>
              <a:gd name="connsiteY5" fmla="*/ 443753 h 591671"/>
              <a:gd name="connsiteX6" fmla="*/ 0 w 2881572"/>
              <a:gd name="connsiteY6" fmla="*/ 244114 h 591671"/>
              <a:gd name="connsiteX0" fmla="*/ 0 w 859552"/>
              <a:gd name="connsiteY0" fmla="*/ 279145 h 591671"/>
              <a:gd name="connsiteX1" fmla="*/ 563717 w 859552"/>
              <a:gd name="connsiteY1" fmla="*/ 147918 h 591671"/>
              <a:gd name="connsiteX2" fmla="*/ 563717 w 859552"/>
              <a:gd name="connsiteY2" fmla="*/ 0 h 591671"/>
              <a:gd name="connsiteX3" fmla="*/ 859552 w 859552"/>
              <a:gd name="connsiteY3" fmla="*/ 295836 h 591671"/>
              <a:gd name="connsiteX4" fmla="*/ 563717 w 859552"/>
              <a:gd name="connsiteY4" fmla="*/ 591671 h 591671"/>
              <a:gd name="connsiteX5" fmla="*/ 563717 w 859552"/>
              <a:gd name="connsiteY5" fmla="*/ 443753 h 591671"/>
              <a:gd name="connsiteX6" fmla="*/ 0 w 859552"/>
              <a:gd name="connsiteY6" fmla="*/ 279145 h 591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59552" h="591671">
                <a:moveTo>
                  <a:pt x="0" y="279145"/>
                </a:moveTo>
                <a:lnTo>
                  <a:pt x="563717" y="147918"/>
                </a:lnTo>
                <a:lnTo>
                  <a:pt x="563717" y="0"/>
                </a:lnTo>
                <a:lnTo>
                  <a:pt x="859552" y="295836"/>
                </a:lnTo>
                <a:lnTo>
                  <a:pt x="563717" y="591671"/>
                </a:lnTo>
                <a:lnTo>
                  <a:pt x="563717" y="443753"/>
                </a:lnTo>
                <a:lnTo>
                  <a:pt x="0" y="279145"/>
                </a:lnTo>
                <a:close/>
              </a:path>
            </a:pathLst>
          </a:custGeom>
          <a:solidFill>
            <a:srgbClr val="FA477E"/>
          </a:solidFill>
          <a:ln>
            <a:solidFill>
              <a:srgbClr val="FA477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8184434" y="2935951"/>
            <a:ext cx="3467616" cy="7325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zh-CN" altLang="en-US" sz="3200" b="1" dirty="0" smtClean="0">
                <a:solidFill>
                  <a:srgbClr val="FA477E"/>
                </a:solidFill>
                <a:effectLst>
                  <a:glow rad="190500">
                    <a:schemeClr val="tx1"/>
                  </a:glow>
                  <a:outerShdw dist="25400" dir="5400000" algn="t" rotWithShape="0">
                    <a:prstClr val="black">
                      <a:alpha val="66000"/>
                    </a:prstClr>
                  </a:outerShdw>
                </a:effectLst>
                <a:latin typeface="Microsoft YaHei" charset="0"/>
                <a:ea typeface="Microsoft YaHei" charset="0"/>
                <a:cs typeface="Microsoft YaHei" charset="0"/>
              </a:rPr>
              <a:t>点击进入登录界面</a:t>
            </a:r>
            <a:endParaRPr kumimoji="1" lang="zh-CN" altLang="en-US" sz="3200" b="1" dirty="0">
              <a:solidFill>
                <a:srgbClr val="FA477E"/>
              </a:solidFill>
              <a:effectLst>
                <a:glow rad="190500">
                  <a:schemeClr val="tx1"/>
                </a:glow>
                <a:outerShdw dist="25400" dir="5400000" algn="t" rotWithShape="0">
                  <a:prstClr val="black">
                    <a:alpha val="66000"/>
                  </a:prstClr>
                </a:outerShdw>
              </a:effectLst>
              <a:latin typeface="Microsoft YaHei" charset="0"/>
              <a:ea typeface="Microsoft YaHei" charset="0"/>
              <a:cs typeface="Microsoft YaHei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8490462" y="1755651"/>
            <a:ext cx="475976" cy="489265"/>
          </a:xfrm>
          <a:prstGeom prst="rect">
            <a:avLst/>
          </a:prstGeom>
          <a:noFill/>
          <a:ln w="57150">
            <a:solidFill>
              <a:srgbClr val="FA477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00625972"/>
      </p:ext>
    </p:extLst>
  </p:cSld>
  <p:clrMapOvr>
    <a:masterClrMapping/>
  </p:clrMapOvr>
  <p:transition spd="slow">
    <p:dissolve/>
  </p:transition>
  <p:timing>
    <p:tnLst>
      <p:par>
        <p:cTn id="1" dur="indefinite" restart="never" fill="hold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257175"/>
            <a:ext cx="12192000" cy="6352674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70272" y="1822158"/>
            <a:ext cx="2763581" cy="562783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endParaRPr kumimoji="1" lang="zh-CN" altLang="en-US" dirty="0">
              <a:solidFill>
                <a:schemeClr val="bg1">
                  <a:lumMod val="75000"/>
                  <a:lumOff val="25000"/>
                </a:schemeClr>
              </a:solidFill>
              <a:latin typeface="Microsoft YaHei" charset="0"/>
              <a:ea typeface="Microsoft YaHei" charset="0"/>
              <a:cs typeface="Microsoft YaHei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11242" y="1822157"/>
            <a:ext cx="2763581" cy="562783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zh-CN" altLang="en-US" dirty="0">
                <a:solidFill>
                  <a:schemeClr val="bg1">
                    <a:lumMod val="75000"/>
                    <a:lumOff val="25000"/>
                  </a:schemeClr>
                </a:solidFill>
                <a:latin typeface="Microsoft YaHei" charset="0"/>
                <a:ea typeface="Microsoft YaHei" charset="0"/>
                <a:cs typeface="Microsoft YaHei" charset="0"/>
              </a:rPr>
              <a:t>广东生态工程职业学院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470272" y="2004164"/>
            <a:ext cx="2904551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</a:rPr>
              <a:t>四川师范大学研究生院</a:t>
            </a:r>
            <a:endParaRPr lang="zh-CN" altLang="en-US" dirty="0">
              <a:solidFill>
                <a:schemeClr val="bg1"/>
              </a:solidFill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35427" y="2545866"/>
            <a:ext cx="3407554" cy="3841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586524280"/>
      </p:ext>
    </p:extLst>
  </p:cSld>
  <p:clrMapOvr>
    <a:masterClrMapping/>
  </p:clrMapOvr>
  <p:transition spd="slow"/>
  <p:timing>
    <p:tnLst>
      <p:par>
        <p:cTn id="1" dur="indefinite" restart="never" fill="hold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-3464" y="587118"/>
            <a:ext cx="393700" cy="520091"/>
          </a:xfrm>
          <a:prstGeom prst="rect">
            <a:avLst/>
          </a:prstGeom>
          <a:solidFill>
            <a:srgbClr val="29B9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425573" y="614723"/>
            <a:ext cx="70145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第二步：</a:t>
            </a:r>
            <a:r>
              <a:rPr lang="zh-CN" altLang="en-US" sz="3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进入个人空间，开始选课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 r="14896"/>
          <a:stretch>
            <a:fillRect/>
          </a:stretch>
        </p:blipFill>
        <p:spPr bwMode="auto">
          <a:xfrm>
            <a:off x="0" y="1223963"/>
            <a:ext cx="10700183" cy="563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矩形 6"/>
          <p:cNvSpPr/>
          <p:nvPr/>
        </p:nvSpPr>
        <p:spPr>
          <a:xfrm>
            <a:off x="9279912" y="1795408"/>
            <a:ext cx="1369155" cy="499112"/>
          </a:xfrm>
          <a:prstGeom prst="rect">
            <a:avLst/>
          </a:prstGeom>
          <a:noFill/>
          <a:ln w="57150">
            <a:solidFill>
              <a:srgbClr val="FA477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右箭头 6"/>
          <p:cNvSpPr/>
          <p:nvPr/>
        </p:nvSpPr>
        <p:spPr>
          <a:xfrm rot="17577550">
            <a:off x="8641682" y="2678595"/>
            <a:ext cx="1232538" cy="581252"/>
          </a:xfrm>
          <a:custGeom>
            <a:avLst/>
            <a:gdLst>
              <a:gd name="connsiteX0" fmla="*/ 0 w 2757866"/>
              <a:gd name="connsiteY0" fmla="*/ 147918 h 591671"/>
              <a:gd name="connsiteX1" fmla="*/ 2462031 w 2757866"/>
              <a:gd name="connsiteY1" fmla="*/ 147918 h 591671"/>
              <a:gd name="connsiteX2" fmla="*/ 2462031 w 2757866"/>
              <a:gd name="connsiteY2" fmla="*/ 0 h 591671"/>
              <a:gd name="connsiteX3" fmla="*/ 2757866 w 2757866"/>
              <a:gd name="connsiteY3" fmla="*/ 295836 h 591671"/>
              <a:gd name="connsiteX4" fmla="*/ 2462031 w 2757866"/>
              <a:gd name="connsiteY4" fmla="*/ 591671 h 591671"/>
              <a:gd name="connsiteX5" fmla="*/ 2462031 w 2757866"/>
              <a:gd name="connsiteY5" fmla="*/ 443753 h 591671"/>
              <a:gd name="connsiteX6" fmla="*/ 0 w 2757866"/>
              <a:gd name="connsiteY6" fmla="*/ 443753 h 591671"/>
              <a:gd name="connsiteX7" fmla="*/ 0 w 2757866"/>
              <a:gd name="connsiteY7" fmla="*/ 147918 h 591671"/>
              <a:gd name="connsiteX0" fmla="*/ 0 w 2757866"/>
              <a:gd name="connsiteY0" fmla="*/ 443753 h 591671"/>
              <a:gd name="connsiteX1" fmla="*/ 2462031 w 2757866"/>
              <a:gd name="connsiteY1" fmla="*/ 147918 h 591671"/>
              <a:gd name="connsiteX2" fmla="*/ 2462031 w 2757866"/>
              <a:gd name="connsiteY2" fmla="*/ 0 h 591671"/>
              <a:gd name="connsiteX3" fmla="*/ 2757866 w 2757866"/>
              <a:gd name="connsiteY3" fmla="*/ 295836 h 591671"/>
              <a:gd name="connsiteX4" fmla="*/ 2462031 w 2757866"/>
              <a:gd name="connsiteY4" fmla="*/ 591671 h 591671"/>
              <a:gd name="connsiteX5" fmla="*/ 2462031 w 2757866"/>
              <a:gd name="connsiteY5" fmla="*/ 443753 h 591671"/>
              <a:gd name="connsiteX6" fmla="*/ 0 w 2757866"/>
              <a:gd name="connsiteY6" fmla="*/ 443753 h 591671"/>
              <a:gd name="connsiteX0" fmla="*/ 0 w 2881572"/>
              <a:gd name="connsiteY0" fmla="*/ 244114 h 591671"/>
              <a:gd name="connsiteX1" fmla="*/ 2585737 w 2881572"/>
              <a:gd name="connsiteY1" fmla="*/ 147918 h 591671"/>
              <a:gd name="connsiteX2" fmla="*/ 2585737 w 2881572"/>
              <a:gd name="connsiteY2" fmla="*/ 0 h 591671"/>
              <a:gd name="connsiteX3" fmla="*/ 2881572 w 2881572"/>
              <a:gd name="connsiteY3" fmla="*/ 295836 h 591671"/>
              <a:gd name="connsiteX4" fmla="*/ 2585737 w 2881572"/>
              <a:gd name="connsiteY4" fmla="*/ 591671 h 591671"/>
              <a:gd name="connsiteX5" fmla="*/ 2585737 w 2881572"/>
              <a:gd name="connsiteY5" fmla="*/ 443753 h 591671"/>
              <a:gd name="connsiteX6" fmla="*/ 0 w 2881572"/>
              <a:gd name="connsiteY6" fmla="*/ 244114 h 591671"/>
              <a:gd name="connsiteX0" fmla="*/ 0 w 859552"/>
              <a:gd name="connsiteY0" fmla="*/ 279145 h 591671"/>
              <a:gd name="connsiteX1" fmla="*/ 563717 w 859552"/>
              <a:gd name="connsiteY1" fmla="*/ 147918 h 591671"/>
              <a:gd name="connsiteX2" fmla="*/ 563717 w 859552"/>
              <a:gd name="connsiteY2" fmla="*/ 0 h 591671"/>
              <a:gd name="connsiteX3" fmla="*/ 859552 w 859552"/>
              <a:gd name="connsiteY3" fmla="*/ 295836 h 591671"/>
              <a:gd name="connsiteX4" fmla="*/ 563717 w 859552"/>
              <a:gd name="connsiteY4" fmla="*/ 591671 h 591671"/>
              <a:gd name="connsiteX5" fmla="*/ 563717 w 859552"/>
              <a:gd name="connsiteY5" fmla="*/ 443753 h 591671"/>
              <a:gd name="connsiteX6" fmla="*/ 0 w 859552"/>
              <a:gd name="connsiteY6" fmla="*/ 279145 h 591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59552" h="591671">
                <a:moveTo>
                  <a:pt x="0" y="279145"/>
                </a:moveTo>
                <a:lnTo>
                  <a:pt x="563717" y="147918"/>
                </a:lnTo>
                <a:lnTo>
                  <a:pt x="563717" y="0"/>
                </a:lnTo>
                <a:lnTo>
                  <a:pt x="859552" y="295836"/>
                </a:lnTo>
                <a:lnTo>
                  <a:pt x="563717" y="591671"/>
                </a:lnTo>
                <a:lnTo>
                  <a:pt x="563717" y="443753"/>
                </a:lnTo>
                <a:lnTo>
                  <a:pt x="0" y="279145"/>
                </a:lnTo>
                <a:close/>
              </a:path>
            </a:pathLst>
          </a:custGeom>
          <a:solidFill>
            <a:srgbClr val="FA477E"/>
          </a:solidFill>
          <a:ln>
            <a:solidFill>
              <a:srgbClr val="FA477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5080337" y="3202784"/>
            <a:ext cx="5449462" cy="73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zh-CN" altLang="en-US" sz="3200" b="1" dirty="0" smtClean="0">
                <a:solidFill>
                  <a:srgbClr val="FA477E"/>
                </a:solidFill>
                <a:effectLst>
                  <a:glow rad="190500">
                    <a:schemeClr val="tx1"/>
                  </a:glow>
                  <a:outerShdw dist="25400" dir="5400000" algn="t" rotWithShape="0">
                    <a:prstClr val="black">
                      <a:alpha val="66000"/>
                    </a:prstClr>
                  </a:outerShdw>
                </a:effectLst>
                <a:latin typeface="Microsoft YaHei" charset="0"/>
                <a:ea typeface="Microsoft YaHei" charset="0"/>
                <a:cs typeface="Microsoft YaHei" charset="0"/>
              </a:rPr>
              <a:t>点击添加课程进入选课页面</a:t>
            </a:r>
            <a:endParaRPr kumimoji="1" lang="zh-CN" altLang="en-US" sz="3200" b="1" dirty="0">
              <a:solidFill>
                <a:srgbClr val="FA477E"/>
              </a:solidFill>
              <a:effectLst>
                <a:glow rad="190500">
                  <a:schemeClr val="tx1"/>
                </a:glow>
                <a:outerShdw dist="25400" dir="5400000" algn="t" rotWithShape="0">
                  <a:prstClr val="black">
                    <a:alpha val="66000"/>
                  </a:prstClr>
                </a:outerShdw>
              </a:effectLst>
              <a:latin typeface="Microsoft YaHei" charset="0"/>
              <a:ea typeface="Microsoft YaHei" charset="0"/>
              <a:cs typeface="Microsoft YaHei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 b="2048"/>
          <a:stretch>
            <a:fillRect/>
          </a:stretch>
        </p:blipFill>
        <p:spPr bwMode="auto">
          <a:xfrm>
            <a:off x="0" y="283219"/>
            <a:ext cx="11624050" cy="6671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右箭头 6"/>
          <p:cNvSpPr/>
          <p:nvPr/>
        </p:nvSpPr>
        <p:spPr>
          <a:xfrm rot="19828986">
            <a:off x="2586022" y="4606978"/>
            <a:ext cx="1427745" cy="581252"/>
          </a:xfrm>
          <a:custGeom>
            <a:avLst/>
            <a:gdLst>
              <a:gd name="connsiteX0" fmla="*/ 0 w 2757866"/>
              <a:gd name="connsiteY0" fmla="*/ 147918 h 591671"/>
              <a:gd name="connsiteX1" fmla="*/ 2462031 w 2757866"/>
              <a:gd name="connsiteY1" fmla="*/ 147918 h 591671"/>
              <a:gd name="connsiteX2" fmla="*/ 2462031 w 2757866"/>
              <a:gd name="connsiteY2" fmla="*/ 0 h 591671"/>
              <a:gd name="connsiteX3" fmla="*/ 2757866 w 2757866"/>
              <a:gd name="connsiteY3" fmla="*/ 295836 h 591671"/>
              <a:gd name="connsiteX4" fmla="*/ 2462031 w 2757866"/>
              <a:gd name="connsiteY4" fmla="*/ 591671 h 591671"/>
              <a:gd name="connsiteX5" fmla="*/ 2462031 w 2757866"/>
              <a:gd name="connsiteY5" fmla="*/ 443753 h 591671"/>
              <a:gd name="connsiteX6" fmla="*/ 0 w 2757866"/>
              <a:gd name="connsiteY6" fmla="*/ 443753 h 591671"/>
              <a:gd name="connsiteX7" fmla="*/ 0 w 2757866"/>
              <a:gd name="connsiteY7" fmla="*/ 147918 h 591671"/>
              <a:gd name="connsiteX0" fmla="*/ 0 w 2757866"/>
              <a:gd name="connsiteY0" fmla="*/ 443753 h 591671"/>
              <a:gd name="connsiteX1" fmla="*/ 2462031 w 2757866"/>
              <a:gd name="connsiteY1" fmla="*/ 147918 h 591671"/>
              <a:gd name="connsiteX2" fmla="*/ 2462031 w 2757866"/>
              <a:gd name="connsiteY2" fmla="*/ 0 h 591671"/>
              <a:gd name="connsiteX3" fmla="*/ 2757866 w 2757866"/>
              <a:gd name="connsiteY3" fmla="*/ 295836 h 591671"/>
              <a:gd name="connsiteX4" fmla="*/ 2462031 w 2757866"/>
              <a:gd name="connsiteY4" fmla="*/ 591671 h 591671"/>
              <a:gd name="connsiteX5" fmla="*/ 2462031 w 2757866"/>
              <a:gd name="connsiteY5" fmla="*/ 443753 h 591671"/>
              <a:gd name="connsiteX6" fmla="*/ 0 w 2757866"/>
              <a:gd name="connsiteY6" fmla="*/ 443753 h 591671"/>
              <a:gd name="connsiteX0" fmla="*/ 0 w 2881572"/>
              <a:gd name="connsiteY0" fmla="*/ 244114 h 591671"/>
              <a:gd name="connsiteX1" fmla="*/ 2585737 w 2881572"/>
              <a:gd name="connsiteY1" fmla="*/ 147918 h 591671"/>
              <a:gd name="connsiteX2" fmla="*/ 2585737 w 2881572"/>
              <a:gd name="connsiteY2" fmla="*/ 0 h 591671"/>
              <a:gd name="connsiteX3" fmla="*/ 2881572 w 2881572"/>
              <a:gd name="connsiteY3" fmla="*/ 295836 h 591671"/>
              <a:gd name="connsiteX4" fmla="*/ 2585737 w 2881572"/>
              <a:gd name="connsiteY4" fmla="*/ 591671 h 591671"/>
              <a:gd name="connsiteX5" fmla="*/ 2585737 w 2881572"/>
              <a:gd name="connsiteY5" fmla="*/ 443753 h 591671"/>
              <a:gd name="connsiteX6" fmla="*/ 0 w 2881572"/>
              <a:gd name="connsiteY6" fmla="*/ 244114 h 591671"/>
              <a:gd name="connsiteX0" fmla="*/ 0 w 859552"/>
              <a:gd name="connsiteY0" fmla="*/ 279145 h 591671"/>
              <a:gd name="connsiteX1" fmla="*/ 563717 w 859552"/>
              <a:gd name="connsiteY1" fmla="*/ 147918 h 591671"/>
              <a:gd name="connsiteX2" fmla="*/ 563717 w 859552"/>
              <a:gd name="connsiteY2" fmla="*/ 0 h 591671"/>
              <a:gd name="connsiteX3" fmla="*/ 859552 w 859552"/>
              <a:gd name="connsiteY3" fmla="*/ 295836 h 591671"/>
              <a:gd name="connsiteX4" fmla="*/ 563717 w 859552"/>
              <a:gd name="connsiteY4" fmla="*/ 591671 h 591671"/>
              <a:gd name="connsiteX5" fmla="*/ 563717 w 859552"/>
              <a:gd name="connsiteY5" fmla="*/ 443753 h 591671"/>
              <a:gd name="connsiteX6" fmla="*/ 0 w 859552"/>
              <a:gd name="connsiteY6" fmla="*/ 279145 h 591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59552" h="591671">
                <a:moveTo>
                  <a:pt x="0" y="279145"/>
                </a:moveTo>
                <a:lnTo>
                  <a:pt x="563717" y="147918"/>
                </a:lnTo>
                <a:lnTo>
                  <a:pt x="563717" y="0"/>
                </a:lnTo>
                <a:lnTo>
                  <a:pt x="859552" y="295836"/>
                </a:lnTo>
                <a:lnTo>
                  <a:pt x="563717" y="591671"/>
                </a:lnTo>
                <a:lnTo>
                  <a:pt x="563717" y="443753"/>
                </a:lnTo>
                <a:lnTo>
                  <a:pt x="0" y="279145"/>
                </a:lnTo>
                <a:close/>
              </a:path>
            </a:pathLst>
          </a:custGeom>
          <a:solidFill>
            <a:srgbClr val="FA477E"/>
          </a:solidFill>
          <a:ln>
            <a:solidFill>
              <a:srgbClr val="FA477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0" y="5042943"/>
            <a:ext cx="3416320" cy="8125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zh-CN" altLang="en-US" b="1" dirty="0" smtClean="0">
                <a:solidFill>
                  <a:srgbClr val="FA477E"/>
                </a:solidFill>
                <a:effectLst>
                  <a:glow rad="190500">
                    <a:schemeClr val="tx1"/>
                  </a:glow>
                  <a:outerShdw dist="25400" dir="5400000" algn="t" rotWithShape="0">
                    <a:prstClr val="black">
                      <a:alpha val="66000"/>
                    </a:prstClr>
                  </a:outerShdw>
                </a:effectLst>
                <a:latin typeface="Microsoft YaHei" charset="0"/>
                <a:ea typeface="Microsoft YaHei" charset="0"/>
                <a:cs typeface="Microsoft YaHei" charset="0"/>
              </a:rPr>
              <a:t>点击课程图片封面可以进行预览</a:t>
            </a:r>
            <a:endParaRPr kumimoji="1" lang="en-US" altLang="zh-CN" b="1" dirty="0" smtClean="0">
              <a:solidFill>
                <a:srgbClr val="FA477E"/>
              </a:solidFill>
              <a:effectLst>
                <a:glow rad="190500">
                  <a:schemeClr val="tx1"/>
                </a:glow>
                <a:outerShdw dist="25400" dir="5400000" algn="t" rotWithShape="0">
                  <a:prstClr val="black">
                    <a:alpha val="66000"/>
                  </a:prstClr>
                </a:outerShdw>
              </a:effectLst>
              <a:latin typeface="Microsoft YaHei" charset="0"/>
              <a:ea typeface="Microsoft YaHei" charset="0"/>
              <a:cs typeface="Microsoft YaHei" charset="0"/>
            </a:endParaRPr>
          </a:p>
          <a:p>
            <a:pPr>
              <a:lnSpc>
                <a:spcPct val="130000"/>
              </a:lnSpc>
            </a:pPr>
            <a:r>
              <a:rPr kumimoji="1" lang="zh-CN" altLang="en-US" b="1" dirty="0" smtClean="0">
                <a:solidFill>
                  <a:srgbClr val="FA477E"/>
                </a:solidFill>
                <a:effectLst>
                  <a:glow rad="190500">
                    <a:schemeClr val="tx1"/>
                  </a:glow>
                  <a:outerShdw dist="25400" dir="5400000" algn="t" rotWithShape="0">
                    <a:prstClr val="black">
                      <a:alpha val="66000"/>
                    </a:prstClr>
                  </a:outerShdw>
                </a:effectLst>
                <a:latin typeface="Microsoft YaHei" charset="0"/>
                <a:ea typeface="Microsoft YaHei" charset="0"/>
                <a:cs typeface="Microsoft YaHei" charset="0"/>
              </a:rPr>
              <a:t>点击</a:t>
            </a:r>
            <a:r>
              <a:rPr kumimoji="1" lang="zh-CN" altLang="en-US" b="1" dirty="0" smtClean="0">
                <a:solidFill>
                  <a:srgbClr val="FA477E"/>
                </a:solidFill>
                <a:effectLst>
                  <a:glow rad="190500">
                    <a:schemeClr val="tx1"/>
                  </a:glow>
                  <a:outerShdw dist="25400" dir="5400000" algn="t" rotWithShape="0">
                    <a:prstClr val="black">
                      <a:alpha val="66000"/>
                    </a:prstClr>
                  </a:outerShdw>
                </a:effectLst>
                <a:latin typeface="Microsoft YaHei" charset="0"/>
                <a:ea typeface="Microsoft YaHei" charset="0"/>
                <a:cs typeface="Microsoft YaHei" charset="0"/>
              </a:rPr>
              <a:t>报名可以选定课程</a:t>
            </a:r>
            <a:endParaRPr kumimoji="1" lang="zh-CN" altLang="en-US" b="1" dirty="0">
              <a:solidFill>
                <a:srgbClr val="FA477E"/>
              </a:solidFill>
              <a:effectLst>
                <a:glow rad="190500">
                  <a:schemeClr val="tx1"/>
                </a:glow>
                <a:outerShdw dist="25400" dir="5400000" algn="t" rotWithShape="0">
                  <a:prstClr val="black">
                    <a:alpha val="66000"/>
                  </a:prstClr>
                </a:outerShdw>
              </a:effectLst>
              <a:latin typeface="Microsoft YaHei" charset="0"/>
              <a:ea typeface="Microsoft YaHei" charset="0"/>
              <a:cs typeface="Microsoft YaHei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1"/>
          <p:cNvSpPr txBox="1"/>
          <p:nvPr/>
        </p:nvSpPr>
        <p:spPr>
          <a:xfrm>
            <a:off x="540253" y="587118"/>
            <a:ext cx="6565900" cy="492443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defPPr>
              <a:defRPr lang="zh-CN"/>
            </a:defPPr>
            <a:lvl1pPr marR="0" lvl="0" indent="0" algn="ctr" fontAlgn="auto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5400" b="1" baseline="0">
                <a:solidFill>
                  <a:srgbClr val="F8D35E"/>
                </a:solidFill>
              </a:defRPr>
            </a:lvl1pPr>
            <a:lvl2pPr indent="0">
              <a:buNone/>
              <a:defRPr sz="1200"/>
            </a:lvl2pPr>
            <a:lvl3pPr indent="0">
              <a:buNone/>
              <a:defRPr sz="1000"/>
            </a:lvl3pPr>
            <a:lvl4pPr indent="0">
              <a:buNone/>
              <a:defRPr sz="900"/>
            </a:lvl4pPr>
            <a:lvl5pPr indent="0">
              <a:buNone/>
              <a:defRPr sz="900"/>
            </a:lvl5pPr>
            <a:lvl6pPr indent="0">
              <a:buNone/>
              <a:defRPr sz="900"/>
            </a:lvl6pPr>
            <a:lvl7pPr indent="0">
              <a:buNone/>
              <a:defRPr sz="900"/>
            </a:lvl7pPr>
            <a:lvl8pPr indent="0">
              <a:buNone/>
              <a:defRPr sz="900"/>
            </a:lvl8pPr>
            <a:lvl9pPr indent="0">
              <a:buNone/>
              <a:defRPr sz="900"/>
            </a:lvl9pPr>
          </a:lstStyle>
          <a:p>
            <a:pPr algn="l"/>
            <a:r>
              <a:rPr lang="zh-CN" altLang="en-US" sz="3200" b="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第三步</a:t>
            </a:r>
            <a:r>
              <a:rPr lang="zh-CN" altLang="en-US" sz="3200" b="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sz="3200" b="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进入课程，开始完成任务点</a:t>
            </a:r>
            <a:endParaRPr lang="zh-CN" altLang="en-US" sz="3200" b="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-3464" y="587118"/>
            <a:ext cx="393700" cy="520091"/>
          </a:xfrm>
          <a:prstGeom prst="rect">
            <a:avLst/>
          </a:prstGeom>
          <a:solidFill>
            <a:srgbClr val="29B9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58940" y="3397948"/>
            <a:ext cx="2030977" cy="1730621"/>
          </a:xfrm>
          <a:prstGeom prst="rect">
            <a:avLst/>
          </a:prstGeom>
        </p:spPr>
      </p:pic>
      <p:sp>
        <p:nvSpPr>
          <p:cNvPr id="20" name="Shape 1681"/>
          <p:cNvSpPr/>
          <p:nvPr/>
        </p:nvSpPr>
        <p:spPr>
          <a:xfrm>
            <a:off x="2581212" y="2783564"/>
            <a:ext cx="2912305" cy="776052"/>
          </a:xfrm>
          <a:prstGeom prst="roundRect">
            <a:avLst>
              <a:gd name="adj" fmla="val 7603"/>
            </a:avLst>
          </a:prstGeom>
          <a:solidFill>
            <a:schemeClr val="tx1"/>
          </a:solidFill>
          <a:ln w="38100">
            <a:solidFill>
              <a:srgbClr val="3A5E8A"/>
            </a:solidFill>
            <a:prstDash val="sysDot"/>
          </a:ln>
        </p:spPr>
        <p:txBody>
          <a:bodyPr lIns="45645" tIns="45645" rIns="45645" bIns="45645" anchor="ctr"/>
          <a:lstStyle/>
          <a:p>
            <a:pPr algn="ctr">
              <a:defRPr>
                <a:solidFill>
                  <a:srgbClr val="CD3E2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 sz="1000"/>
          </a:p>
        </p:txBody>
      </p:sp>
      <p:sp>
        <p:nvSpPr>
          <p:cNvPr id="21" name="Shape 1678"/>
          <p:cNvSpPr/>
          <p:nvPr/>
        </p:nvSpPr>
        <p:spPr>
          <a:xfrm>
            <a:off x="2656163" y="2883542"/>
            <a:ext cx="2762402" cy="5760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645" tIns="45645" rIns="45645" bIns="45645" anchor="ctr">
            <a:spAutoFit/>
          </a:bodyPr>
          <a:lstStyle>
            <a:lvl1pPr algn="ctr">
              <a:defRPr sz="5300" b="1">
                <a:solidFill>
                  <a:srgbClr val="CD3E21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lnSpc>
                <a:spcPct val="150000"/>
              </a:lnSpc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lang="zh-CN" altLang="en-US" sz="2400" dirty="0" smtClean="0">
                <a:solidFill>
                  <a:schemeClr val="bg2"/>
                </a:solidFill>
              </a:rPr>
              <a:t>平台操作遇到问题</a:t>
            </a:r>
            <a:endParaRPr sz="2400" dirty="0">
              <a:solidFill>
                <a:schemeClr val="bg2"/>
              </a:solidFill>
            </a:endParaRPr>
          </a:p>
        </p:txBody>
      </p:sp>
      <p:sp>
        <p:nvSpPr>
          <p:cNvPr id="22" name="右箭头 21"/>
          <p:cNvSpPr/>
          <p:nvPr/>
        </p:nvSpPr>
        <p:spPr>
          <a:xfrm rot="1495108">
            <a:off x="5947409" y="3288602"/>
            <a:ext cx="662940" cy="486534"/>
          </a:xfrm>
          <a:prstGeom prst="rightArrow">
            <a:avLst/>
          </a:prstGeom>
          <a:solidFill>
            <a:schemeClr val="bg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Shape 1681"/>
          <p:cNvSpPr/>
          <p:nvPr/>
        </p:nvSpPr>
        <p:spPr>
          <a:xfrm>
            <a:off x="2581211" y="4767893"/>
            <a:ext cx="2912305" cy="776052"/>
          </a:xfrm>
          <a:prstGeom prst="roundRect">
            <a:avLst>
              <a:gd name="adj" fmla="val 7603"/>
            </a:avLst>
          </a:prstGeom>
          <a:solidFill>
            <a:schemeClr val="tx1"/>
          </a:solidFill>
          <a:ln w="38100">
            <a:solidFill>
              <a:srgbClr val="3A5E8A"/>
            </a:solidFill>
            <a:prstDash val="sysDot"/>
          </a:ln>
        </p:spPr>
        <p:txBody>
          <a:bodyPr lIns="45645" tIns="45645" rIns="45645" bIns="45645" anchor="ctr"/>
          <a:lstStyle/>
          <a:p>
            <a:pPr algn="ctr">
              <a:defRPr>
                <a:solidFill>
                  <a:srgbClr val="CD3E2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 sz="1000"/>
          </a:p>
        </p:txBody>
      </p:sp>
      <p:sp>
        <p:nvSpPr>
          <p:cNvPr id="24" name="Shape 1678"/>
          <p:cNvSpPr/>
          <p:nvPr/>
        </p:nvSpPr>
        <p:spPr>
          <a:xfrm>
            <a:off x="2656162" y="4866012"/>
            <a:ext cx="2762402" cy="5798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645" tIns="45645" rIns="45645" bIns="45645" anchor="ctr">
            <a:spAutoFit/>
          </a:bodyPr>
          <a:lstStyle>
            <a:lvl1pPr algn="ctr">
              <a:defRPr sz="5300" b="1">
                <a:solidFill>
                  <a:srgbClr val="CD3E21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lnSpc>
                <a:spcPct val="150000"/>
              </a:lnSpc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lang="zh-CN" altLang="en-US" sz="2400" dirty="0" smtClean="0">
                <a:solidFill>
                  <a:schemeClr val="bg2"/>
                </a:solidFill>
              </a:rPr>
              <a:t>对课程内容有疑问</a:t>
            </a:r>
            <a:endParaRPr sz="2400" dirty="0">
              <a:solidFill>
                <a:schemeClr val="bg2"/>
              </a:solidFill>
            </a:endParaRPr>
          </a:p>
        </p:txBody>
      </p:sp>
      <p:sp>
        <p:nvSpPr>
          <p:cNvPr id="25" name="右箭头 24"/>
          <p:cNvSpPr/>
          <p:nvPr/>
        </p:nvSpPr>
        <p:spPr>
          <a:xfrm rot="20244944">
            <a:off x="5947408" y="4720761"/>
            <a:ext cx="662940" cy="486534"/>
          </a:xfrm>
          <a:prstGeom prst="rightArrow">
            <a:avLst/>
          </a:prstGeom>
          <a:solidFill>
            <a:schemeClr val="bg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31"/>
          <p:cNvSpPr txBox="1"/>
          <p:nvPr/>
        </p:nvSpPr>
        <p:spPr>
          <a:xfrm>
            <a:off x="540253" y="1199541"/>
            <a:ext cx="5642570" cy="307777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defPPr>
              <a:defRPr lang="zh-CN"/>
            </a:defPPr>
            <a:lvl1pPr marR="0" lvl="0" indent="0" algn="ctr" fontAlgn="auto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5400" b="1" baseline="0">
                <a:solidFill>
                  <a:srgbClr val="F8D35E"/>
                </a:solidFill>
              </a:defRPr>
            </a:lvl1pPr>
            <a:lvl2pPr indent="0">
              <a:buNone/>
              <a:defRPr sz="1200"/>
            </a:lvl2pPr>
            <a:lvl3pPr indent="0">
              <a:buNone/>
              <a:defRPr sz="1000"/>
            </a:lvl3pPr>
            <a:lvl4pPr indent="0">
              <a:buNone/>
              <a:defRPr sz="900"/>
            </a:lvl4pPr>
            <a:lvl5pPr indent="0">
              <a:buNone/>
              <a:defRPr sz="900"/>
            </a:lvl5pPr>
            <a:lvl6pPr indent="0">
              <a:buNone/>
              <a:defRPr sz="900"/>
            </a:lvl6pPr>
            <a:lvl7pPr indent="0">
              <a:buNone/>
              <a:defRPr sz="900"/>
            </a:lvl7pPr>
            <a:lvl8pPr indent="0">
              <a:buNone/>
              <a:defRPr sz="900"/>
            </a:lvl8pPr>
            <a:lvl9pPr indent="0">
              <a:buNone/>
              <a:defRPr sz="900"/>
            </a:lvl9pPr>
          </a:lstStyle>
          <a:p>
            <a:pPr algn="l"/>
            <a:r>
              <a:rPr lang="zh-CN" altLang="en-US" sz="2000" b="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遇到问题可随时联系人工在线客服或课程答疑助教</a:t>
            </a:r>
            <a:endParaRPr lang="zh-CN" altLang="en-US" sz="2000" b="0" dirty="0">
              <a:solidFill>
                <a:schemeClr val="bg2">
                  <a:lumMod val="20000"/>
                  <a:lumOff val="8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545233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:push dir="u"/>
      </p:transition>
    </mc:Choice>
    <mc:Fallback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368300"/>
            <a:ext cx="12192000" cy="6120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858177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12700"/>
            <a:ext cx="12192000" cy="6808387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87204" y="2310038"/>
            <a:ext cx="6428571" cy="3609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505260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901" y="1334063"/>
            <a:ext cx="11065864" cy="4481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矩形 2"/>
          <p:cNvSpPr/>
          <p:nvPr/>
        </p:nvSpPr>
        <p:spPr>
          <a:xfrm>
            <a:off x="10063683" y="1375125"/>
            <a:ext cx="733051" cy="612701"/>
          </a:xfrm>
          <a:prstGeom prst="rect">
            <a:avLst/>
          </a:prstGeom>
          <a:noFill/>
          <a:ln w="57150">
            <a:solidFill>
              <a:srgbClr val="FA477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4157007" y="3244334"/>
            <a:ext cx="38779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第三步：进入课程，开始完成任务点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-3464" y="587118"/>
            <a:ext cx="393700" cy="520091"/>
          </a:xfrm>
          <a:prstGeom prst="rect">
            <a:avLst/>
          </a:prstGeom>
          <a:solidFill>
            <a:srgbClr val="29B9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567562" y="546570"/>
            <a:ext cx="75713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第四步：点击讨论，进去展开讨论</a:t>
            </a:r>
            <a:r>
              <a:rPr lang="zh-CN" altLang="en-US" sz="3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zh-CN" altLang="en-US" sz="3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互动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1"/>
          <p:cNvSpPr txBox="1"/>
          <p:nvPr/>
        </p:nvSpPr>
        <p:spPr>
          <a:xfrm>
            <a:off x="540253" y="587118"/>
            <a:ext cx="4103688" cy="492443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defPPr>
              <a:defRPr lang="zh-CN"/>
            </a:defPPr>
            <a:lvl1pPr marR="0" lvl="0" indent="0" algn="ctr" fontAlgn="auto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5400" b="1" baseline="0">
                <a:solidFill>
                  <a:srgbClr val="F8D35E"/>
                </a:solidFill>
              </a:defRPr>
            </a:lvl1pPr>
            <a:lvl2pPr indent="0">
              <a:buNone/>
              <a:defRPr sz="1200"/>
            </a:lvl2pPr>
            <a:lvl3pPr indent="0">
              <a:buNone/>
              <a:defRPr sz="1000"/>
            </a:lvl3pPr>
            <a:lvl4pPr indent="0">
              <a:buNone/>
              <a:defRPr sz="900"/>
            </a:lvl4pPr>
            <a:lvl5pPr indent="0">
              <a:buNone/>
              <a:defRPr sz="900"/>
            </a:lvl5pPr>
            <a:lvl6pPr indent="0">
              <a:buNone/>
              <a:defRPr sz="900"/>
            </a:lvl6pPr>
            <a:lvl7pPr indent="0">
              <a:buNone/>
              <a:defRPr sz="900"/>
            </a:lvl7pPr>
            <a:lvl8pPr indent="0">
              <a:buNone/>
              <a:defRPr sz="900"/>
            </a:lvl8pPr>
            <a:lvl9pPr indent="0">
              <a:buNone/>
              <a:defRPr sz="900"/>
            </a:lvl9pPr>
          </a:lstStyle>
          <a:p>
            <a:pPr algn="l"/>
            <a:r>
              <a:rPr lang="zh-CN" altLang="en-US" sz="3200" b="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第五步</a:t>
            </a:r>
            <a:r>
              <a:rPr lang="zh-CN" altLang="en-US" sz="3200" b="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：参加期末考试</a:t>
            </a:r>
            <a:endParaRPr lang="zh-CN" altLang="en-US" sz="3200" b="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-3464" y="587118"/>
            <a:ext cx="393700" cy="520091"/>
          </a:xfrm>
          <a:prstGeom prst="rect">
            <a:avLst/>
          </a:prstGeom>
          <a:solidFill>
            <a:srgbClr val="29B9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438092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:push dir="u"/>
      </p:transition>
    </mc:Choice>
    <mc:Fallback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文本框 48"/>
          <p:cNvSpPr txBox="1"/>
          <p:nvPr/>
        </p:nvSpPr>
        <p:spPr>
          <a:xfrm>
            <a:off x="2042809" y="2505670"/>
            <a:ext cx="52723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5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超星学习通</a:t>
            </a:r>
            <a:endParaRPr lang="zh-CN" altLang="en-US" sz="5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9" name="组合 58"/>
          <p:cNvGrpSpPr/>
          <p:nvPr/>
        </p:nvGrpSpPr>
        <p:grpSpPr>
          <a:xfrm rot="11891394">
            <a:off x="7883799" y="2295897"/>
            <a:ext cx="3097450" cy="2152130"/>
            <a:chOff x="912737" y="565770"/>
            <a:chExt cx="3097450" cy="2152130"/>
          </a:xfrm>
        </p:grpSpPr>
        <p:sp>
          <p:nvSpPr>
            <p:cNvPr id="60" name="等腰三角形 59"/>
            <p:cNvSpPr/>
            <p:nvPr/>
          </p:nvSpPr>
          <p:spPr>
            <a:xfrm rot="18941696">
              <a:off x="2822785" y="2021207"/>
              <a:ext cx="266912" cy="230096"/>
            </a:xfrm>
            <a:prstGeom prst="triangle">
              <a:avLst/>
            </a:prstGeom>
            <a:solidFill>
              <a:srgbClr val="84CB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20F"/>
                </a:solidFill>
              </a:endParaRPr>
            </a:p>
          </p:txBody>
        </p:sp>
        <p:sp>
          <p:nvSpPr>
            <p:cNvPr id="61" name="等腰三角形 60"/>
            <p:cNvSpPr/>
            <p:nvPr/>
          </p:nvSpPr>
          <p:spPr>
            <a:xfrm rot="3678182">
              <a:off x="2802171" y="1181956"/>
              <a:ext cx="397226" cy="342435"/>
            </a:xfrm>
            <a:prstGeom prst="triangle">
              <a:avLst/>
            </a:prstGeom>
            <a:solidFill>
              <a:srgbClr val="FFC20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20F"/>
                </a:solidFill>
              </a:endParaRPr>
            </a:p>
          </p:txBody>
        </p:sp>
        <p:sp>
          <p:nvSpPr>
            <p:cNvPr id="62" name="等腰三角形 61"/>
            <p:cNvSpPr/>
            <p:nvPr/>
          </p:nvSpPr>
          <p:spPr>
            <a:xfrm rot="9480000">
              <a:off x="3485946" y="2487804"/>
              <a:ext cx="266912" cy="230096"/>
            </a:xfrm>
            <a:prstGeom prst="triangle">
              <a:avLst/>
            </a:prstGeom>
            <a:solidFill>
              <a:srgbClr val="29B9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20F"/>
                </a:solidFill>
              </a:endParaRPr>
            </a:p>
          </p:txBody>
        </p:sp>
        <p:sp>
          <p:nvSpPr>
            <p:cNvPr id="63" name="等腰三角形 62"/>
            <p:cNvSpPr/>
            <p:nvPr/>
          </p:nvSpPr>
          <p:spPr>
            <a:xfrm rot="1020767">
              <a:off x="1218249" y="749218"/>
              <a:ext cx="945160" cy="814792"/>
            </a:xfrm>
            <a:prstGeom prst="triangle">
              <a:avLst/>
            </a:prstGeom>
            <a:solidFill>
              <a:srgbClr val="FFC20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20F"/>
                </a:solidFill>
              </a:endParaRPr>
            </a:p>
          </p:txBody>
        </p:sp>
        <p:sp>
          <p:nvSpPr>
            <p:cNvPr id="64" name="等腰三角形 63"/>
            <p:cNvSpPr/>
            <p:nvPr/>
          </p:nvSpPr>
          <p:spPr>
            <a:xfrm rot="1020767">
              <a:off x="1105528" y="607668"/>
              <a:ext cx="1175902" cy="1013706"/>
            </a:xfrm>
            <a:prstGeom prst="triangle">
              <a:avLst/>
            </a:prstGeom>
            <a:noFill/>
            <a:ln>
              <a:solidFill>
                <a:srgbClr val="FFC20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20F"/>
                </a:solidFill>
              </a:endParaRPr>
            </a:p>
          </p:txBody>
        </p:sp>
        <p:sp>
          <p:nvSpPr>
            <p:cNvPr id="65" name="椭圆 64"/>
            <p:cNvSpPr/>
            <p:nvPr/>
          </p:nvSpPr>
          <p:spPr>
            <a:xfrm rot="18818926">
              <a:off x="912737" y="1383941"/>
              <a:ext cx="114845" cy="114845"/>
            </a:xfrm>
            <a:prstGeom prst="ellipse">
              <a:avLst/>
            </a:prstGeom>
            <a:solidFill>
              <a:srgbClr val="FFC20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椭圆 65"/>
            <p:cNvSpPr/>
            <p:nvPr/>
          </p:nvSpPr>
          <p:spPr>
            <a:xfrm rot="18818926">
              <a:off x="1788997" y="565770"/>
              <a:ext cx="114845" cy="114845"/>
            </a:xfrm>
            <a:prstGeom prst="ellipse">
              <a:avLst/>
            </a:prstGeom>
            <a:solidFill>
              <a:srgbClr val="FFC20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椭圆 66"/>
            <p:cNvSpPr/>
            <p:nvPr/>
          </p:nvSpPr>
          <p:spPr>
            <a:xfrm rot="18818926">
              <a:off x="2041044" y="1708216"/>
              <a:ext cx="114845" cy="114845"/>
            </a:xfrm>
            <a:prstGeom prst="ellipse">
              <a:avLst/>
            </a:prstGeom>
            <a:solidFill>
              <a:srgbClr val="FFC20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8" name="组合 67"/>
            <p:cNvGrpSpPr/>
            <p:nvPr/>
          </p:nvGrpSpPr>
          <p:grpSpPr>
            <a:xfrm rot="8977127">
              <a:off x="3563479" y="1987179"/>
              <a:ext cx="446708" cy="334617"/>
              <a:chOff x="2822785" y="1265179"/>
              <a:chExt cx="930073" cy="696693"/>
            </a:xfrm>
          </p:grpSpPr>
          <p:sp>
            <p:nvSpPr>
              <p:cNvPr id="69" name="等腰三角形 68"/>
              <p:cNvSpPr/>
              <p:nvPr/>
            </p:nvSpPr>
            <p:spPr>
              <a:xfrm rot="18941696">
                <a:off x="2822785" y="1265179"/>
                <a:ext cx="266912" cy="230096"/>
              </a:xfrm>
              <a:prstGeom prst="triangle">
                <a:avLst/>
              </a:prstGeom>
              <a:solidFill>
                <a:srgbClr val="84CBC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C20F"/>
                  </a:solidFill>
                </a:endParaRPr>
              </a:p>
            </p:txBody>
          </p:sp>
          <p:sp>
            <p:nvSpPr>
              <p:cNvPr id="70" name="等腰三角形 69"/>
              <p:cNvSpPr/>
              <p:nvPr/>
            </p:nvSpPr>
            <p:spPr>
              <a:xfrm rot="9480000">
                <a:off x="3485946" y="1731776"/>
                <a:ext cx="266912" cy="230096"/>
              </a:xfrm>
              <a:prstGeom prst="triangle">
                <a:avLst/>
              </a:prstGeom>
              <a:solidFill>
                <a:srgbClr val="29B9A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C20F"/>
                  </a:solidFill>
                </a:endParaRPr>
              </a:p>
            </p:txBody>
          </p:sp>
        </p:grpSp>
      </p:grpSp>
      <p:cxnSp>
        <p:nvCxnSpPr>
          <p:cNvPr id="71" name="Straight Connector 13"/>
          <p:cNvCxnSpPr/>
          <p:nvPr/>
        </p:nvCxnSpPr>
        <p:spPr>
          <a:xfrm flipH="1">
            <a:off x="0" y="4110074"/>
            <a:ext cx="6331945" cy="0"/>
          </a:xfrm>
          <a:prstGeom prst="line">
            <a:avLst/>
          </a:prstGeom>
          <a:ln w="19050" cap="sq">
            <a:solidFill>
              <a:srgbClr val="F8D35E"/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2580019" y="3488997"/>
            <a:ext cx="41979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手机也能进行学习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325001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1"/>
          <p:cNvSpPr txBox="1"/>
          <p:nvPr/>
        </p:nvSpPr>
        <p:spPr>
          <a:xfrm>
            <a:off x="540253" y="587118"/>
            <a:ext cx="1612621" cy="492443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defPPr>
              <a:defRPr lang="zh-CN"/>
            </a:defPPr>
            <a:lvl1pPr marR="0" lvl="0" indent="0" algn="ctr" fontAlgn="auto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5400" b="1" baseline="0">
                <a:solidFill>
                  <a:srgbClr val="F8D35E"/>
                </a:solidFill>
              </a:defRPr>
            </a:lvl1pPr>
            <a:lvl2pPr indent="0">
              <a:buNone/>
              <a:defRPr sz="1200"/>
            </a:lvl2pPr>
            <a:lvl3pPr indent="0">
              <a:buNone/>
              <a:defRPr sz="1000"/>
            </a:lvl3pPr>
            <a:lvl4pPr indent="0">
              <a:buNone/>
              <a:defRPr sz="900"/>
            </a:lvl4pPr>
            <a:lvl5pPr indent="0">
              <a:buNone/>
              <a:defRPr sz="900"/>
            </a:lvl5pPr>
            <a:lvl6pPr indent="0">
              <a:buNone/>
              <a:defRPr sz="900"/>
            </a:lvl6pPr>
            <a:lvl7pPr indent="0">
              <a:buNone/>
              <a:defRPr sz="900"/>
            </a:lvl7pPr>
            <a:lvl8pPr indent="0">
              <a:buNone/>
              <a:defRPr sz="900"/>
            </a:lvl8pPr>
            <a:lvl9pPr indent="0">
              <a:buNone/>
              <a:defRPr sz="900"/>
            </a:lvl9pPr>
          </a:lstStyle>
          <a:p>
            <a:pPr algn="l"/>
            <a:r>
              <a:rPr lang="en-US" altLang="zh-CN" sz="3200" b="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</a:t>
            </a:r>
            <a:r>
              <a:rPr lang="zh-CN" altLang="en-US" sz="3200" b="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下载</a:t>
            </a:r>
            <a:endParaRPr lang="zh-CN" altLang="en-US" sz="3200" b="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-3464" y="587118"/>
            <a:ext cx="393700" cy="520091"/>
          </a:xfrm>
          <a:prstGeom prst="rect">
            <a:avLst/>
          </a:prstGeom>
          <a:solidFill>
            <a:srgbClr val="29B9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6" name="Picture 2" descr="http://p.ananas.chaoxing.com/star3/origin/80acc1ede878c520ebd9aa15795f8e9a.pn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757773" y="1605068"/>
            <a:ext cx="6692900" cy="3894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文本框 31"/>
          <p:cNvSpPr txBox="1"/>
          <p:nvPr/>
        </p:nvSpPr>
        <p:spPr>
          <a:xfrm>
            <a:off x="5027005" y="5703589"/>
            <a:ext cx="2154436" cy="430887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defPPr>
              <a:defRPr lang="zh-CN"/>
            </a:defPPr>
            <a:lvl1pPr marR="0" lvl="0" indent="0" algn="ctr" fontAlgn="auto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5400" b="1" baseline="0">
                <a:solidFill>
                  <a:srgbClr val="F8D35E"/>
                </a:solidFill>
              </a:defRPr>
            </a:lvl1pPr>
            <a:lvl2pPr indent="0">
              <a:buNone/>
              <a:defRPr sz="1200"/>
            </a:lvl2pPr>
            <a:lvl3pPr indent="0">
              <a:buNone/>
              <a:defRPr sz="1000"/>
            </a:lvl3pPr>
            <a:lvl4pPr indent="0">
              <a:buNone/>
              <a:defRPr sz="900"/>
            </a:lvl4pPr>
            <a:lvl5pPr indent="0">
              <a:buNone/>
              <a:defRPr sz="900"/>
            </a:lvl5pPr>
            <a:lvl6pPr indent="0">
              <a:buNone/>
              <a:defRPr sz="900"/>
            </a:lvl6pPr>
            <a:lvl7pPr indent="0">
              <a:buNone/>
              <a:defRPr sz="900"/>
            </a:lvl7pPr>
            <a:lvl8pPr indent="0">
              <a:buNone/>
              <a:defRPr sz="900"/>
            </a:lvl8pPr>
            <a:lvl9pPr indent="0">
              <a:buNone/>
              <a:defRPr sz="900"/>
            </a:lvl9pPr>
          </a:lstStyle>
          <a:p>
            <a:r>
              <a:rPr lang="zh-CN" altLang="en-US" sz="2800" b="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应用市场下载</a:t>
            </a:r>
            <a:endParaRPr lang="zh-CN" altLang="en-US" sz="2800" b="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88397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文本框 31"/>
          <p:cNvSpPr txBox="1"/>
          <p:nvPr/>
        </p:nvSpPr>
        <p:spPr>
          <a:xfrm>
            <a:off x="6210030" y="2627562"/>
            <a:ext cx="2872581" cy="430887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defPPr>
              <a:defRPr lang="zh-CN"/>
            </a:defPPr>
            <a:lvl1pPr marR="0" lvl="0" indent="0" algn="ctr" fontAlgn="auto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5400" b="1" baseline="0">
                <a:solidFill>
                  <a:srgbClr val="F8D35E"/>
                </a:solidFill>
              </a:defRPr>
            </a:lvl1pPr>
            <a:lvl2pPr indent="0">
              <a:buNone/>
              <a:defRPr sz="1200"/>
            </a:lvl2pPr>
            <a:lvl3pPr indent="0">
              <a:buNone/>
              <a:defRPr sz="1000"/>
            </a:lvl3pPr>
            <a:lvl4pPr indent="0">
              <a:buNone/>
              <a:defRPr sz="900"/>
            </a:lvl4pPr>
            <a:lvl5pPr indent="0">
              <a:buNone/>
              <a:defRPr sz="900"/>
            </a:lvl5pPr>
            <a:lvl6pPr indent="0">
              <a:buNone/>
              <a:defRPr sz="900"/>
            </a:lvl6pPr>
            <a:lvl7pPr indent="0">
              <a:buNone/>
              <a:defRPr sz="900"/>
            </a:lvl7pPr>
            <a:lvl8pPr indent="0">
              <a:buNone/>
              <a:defRPr sz="900"/>
            </a:lvl8pPr>
            <a:lvl9pPr indent="0">
              <a:buNone/>
              <a:defRPr sz="900"/>
            </a:lvl9pPr>
          </a:lstStyle>
          <a:p>
            <a:r>
              <a:rPr lang="zh-CN" altLang="en-US" sz="2800" b="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扫左方二维码下载</a:t>
            </a:r>
            <a:endParaRPr lang="zh-CN" altLang="en-US" sz="2800" b="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31"/>
          <p:cNvSpPr txBox="1"/>
          <p:nvPr/>
        </p:nvSpPr>
        <p:spPr>
          <a:xfrm>
            <a:off x="6210030" y="4291233"/>
            <a:ext cx="4921284" cy="430887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defPPr>
              <a:defRPr lang="zh-CN"/>
            </a:defPPr>
            <a:lvl1pPr marR="0" lvl="0" indent="0" algn="ctr" fontAlgn="auto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5400" b="1" baseline="0">
                <a:solidFill>
                  <a:srgbClr val="F8D35E"/>
                </a:solidFill>
              </a:defRPr>
            </a:lvl1pPr>
            <a:lvl2pPr indent="0">
              <a:buNone/>
              <a:defRPr sz="1200"/>
            </a:lvl2pPr>
            <a:lvl3pPr indent="0">
              <a:buNone/>
              <a:defRPr sz="1000"/>
            </a:lvl3pPr>
            <a:lvl4pPr indent="0">
              <a:buNone/>
              <a:defRPr sz="900"/>
            </a:lvl4pPr>
            <a:lvl5pPr indent="0">
              <a:buNone/>
              <a:defRPr sz="900"/>
            </a:lvl5pPr>
            <a:lvl6pPr indent="0">
              <a:buNone/>
              <a:defRPr sz="900"/>
            </a:lvl6pPr>
            <a:lvl7pPr indent="0">
              <a:buNone/>
              <a:defRPr sz="900"/>
            </a:lvl7pPr>
            <a:lvl8pPr indent="0">
              <a:buNone/>
              <a:defRPr sz="900"/>
            </a:lvl8pPr>
            <a:lvl9pPr indent="0">
              <a:buNone/>
              <a:defRPr sz="900"/>
            </a:lvl9pPr>
          </a:lstStyle>
          <a:p>
            <a:r>
              <a:rPr lang="zh-CN" altLang="en-US" sz="2800" b="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下载网址：</a:t>
            </a:r>
            <a:r>
              <a:rPr lang="en-US" altLang="zh-CN" sz="2800" b="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app.chaoxing.com</a:t>
            </a:r>
            <a:endParaRPr lang="zh-CN" altLang="en-US" sz="2800" b="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31"/>
          <p:cNvSpPr txBox="1"/>
          <p:nvPr/>
        </p:nvSpPr>
        <p:spPr>
          <a:xfrm>
            <a:off x="6279689" y="3459397"/>
            <a:ext cx="527388" cy="430887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defPPr>
              <a:defRPr lang="zh-CN"/>
            </a:defPPr>
            <a:lvl1pPr marR="0" lvl="0" indent="0" algn="ctr" fontAlgn="auto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5400" b="1" baseline="0">
                <a:solidFill>
                  <a:srgbClr val="F8D35E"/>
                </a:solidFill>
              </a:defRPr>
            </a:lvl1pPr>
            <a:lvl2pPr indent="0">
              <a:buNone/>
              <a:defRPr sz="1200"/>
            </a:lvl2pPr>
            <a:lvl3pPr indent="0">
              <a:buNone/>
              <a:defRPr sz="1000"/>
            </a:lvl3pPr>
            <a:lvl4pPr indent="0">
              <a:buNone/>
              <a:defRPr sz="900"/>
            </a:lvl4pPr>
            <a:lvl5pPr indent="0">
              <a:buNone/>
              <a:defRPr sz="900"/>
            </a:lvl5pPr>
            <a:lvl6pPr indent="0">
              <a:buNone/>
              <a:defRPr sz="900"/>
            </a:lvl6pPr>
            <a:lvl7pPr indent="0">
              <a:buNone/>
              <a:defRPr sz="900"/>
            </a:lvl7pPr>
            <a:lvl8pPr indent="0">
              <a:buNone/>
              <a:defRPr sz="900"/>
            </a:lvl8pPr>
            <a:lvl9pPr indent="0">
              <a:buNone/>
              <a:defRPr sz="900"/>
            </a:lvl9pPr>
          </a:lstStyle>
          <a:p>
            <a:r>
              <a:rPr lang="en-US" altLang="zh-CN" sz="2800" b="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OR</a:t>
            </a:r>
            <a:endParaRPr lang="zh-CN" altLang="en-US" sz="2800" b="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31"/>
          <p:cNvSpPr txBox="1"/>
          <p:nvPr/>
        </p:nvSpPr>
        <p:spPr>
          <a:xfrm>
            <a:off x="540253" y="587118"/>
            <a:ext cx="1612621" cy="492443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defPPr>
              <a:defRPr lang="zh-CN"/>
            </a:defPPr>
            <a:lvl1pPr marR="0" lvl="0" indent="0" algn="ctr" fontAlgn="auto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5400" b="1" baseline="0">
                <a:solidFill>
                  <a:srgbClr val="F8D35E"/>
                </a:solidFill>
              </a:defRPr>
            </a:lvl1pPr>
            <a:lvl2pPr indent="0">
              <a:buNone/>
              <a:defRPr sz="1200"/>
            </a:lvl2pPr>
            <a:lvl3pPr indent="0">
              <a:buNone/>
              <a:defRPr sz="1000"/>
            </a:lvl3pPr>
            <a:lvl4pPr indent="0">
              <a:buNone/>
              <a:defRPr sz="900"/>
            </a:lvl4pPr>
            <a:lvl5pPr indent="0">
              <a:buNone/>
              <a:defRPr sz="900"/>
            </a:lvl5pPr>
            <a:lvl6pPr indent="0">
              <a:buNone/>
              <a:defRPr sz="900"/>
            </a:lvl6pPr>
            <a:lvl7pPr indent="0">
              <a:buNone/>
              <a:defRPr sz="900"/>
            </a:lvl7pPr>
            <a:lvl8pPr indent="0">
              <a:buNone/>
              <a:defRPr sz="900"/>
            </a:lvl8pPr>
            <a:lvl9pPr indent="0">
              <a:buNone/>
              <a:defRPr sz="900"/>
            </a:lvl9pPr>
          </a:lstStyle>
          <a:p>
            <a:pPr algn="l"/>
            <a:r>
              <a:rPr lang="en-US" altLang="zh-CN" sz="3200" b="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</a:t>
            </a:r>
            <a:r>
              <a:rPr lang="zh-CN" altLang="en-US" sz="3200" b="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下载</a:t>
            </a:r>
            <a:endParaRPr lang="zh-CN" altLang="en-US" sz="3200" b="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-3464" y="587118"/>
            <a:ext cx="393700" cy="520091"/>
          </a:xfrm>
          <a:prstGeom prst="rect">
            <a:avLst/>
          </a:prstGeom>
          <a:solidFill>
            <a:srgbClr val="29B9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0513" y="1652814"/>
            <a:ext cx="4018426" cy="3884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34462978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943" y="245855"/>
            <a:ext cx="10515600" cy="1325563"/>
          </a:xfrm>
        </p:spPr>
        <p:txBody>
          <a:bodyPr>
            <a:normAutofit/>
          </a:bodyPr>
          <a:lstStyle/>
          <a:p>
            <a:r>
              <a:rPr lang="zh-CN" altLang="en-US" sz="3200" dirty="0" smtClean="0">
                <a:latin typeface="微软雅黑" pitchFamily="34" charset="-122"/>
                <a:ea typeface="微软雅黑" pitchFamily="34" charset="-122"/>
              </a:rPr>
              <a:t>注册登录</a:t>
            </a:r>
            <a:endParaRPr lang="zh-CN" altLang="en-US" sz="3200" dirty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00938" y="0"/>
            <a:ext cx="5446644" cy="77051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矩形 4"/>
          <p:cNvSpPr/>
          <p:nvPr/>
        </p:nvSpPr>
        <p:spPr>
          <a:xfrm>
            <a:off x="-3464" y="587118"/>
            <a:ext cx="393700" cy="520091"/>
          </a:xfrm>
          <a:prstGeom prst="rect">
            <a:avLst/>
          </a:prstGeom>
          <a:solidFill>
            <a:srgbClr val="29B9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2806" y="1584582"/>
            <a:ext cx="3184905" cy="50263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/>
          <a:srcRect t="3533"/>
          <a:stretch>
            <a:fillRect/>
          </a:stretch>
        </p:blipFill>
        <p:spPr bwMode="auto">
          <a:xfrm>
            <a:off x="333178" y="1459177"/>
            <a:ext cx="2569047" cy="5061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矩形 3"/>
          <p:cNvSpPr/>
          <p:nvPr/>
        </p:nvSpPr>
        <p:spPr>
          <a:xfrm>
            <a:off x="-3464" y="587118"/>
            <a:ext cx="393700" cy="520091"/>
          </a:xfrm>
          <a:prstGeom prst="rect">
            <a:avLst/>
          </a:prstGeom>
          <a:solidFill>
            <a:srgbClr val="29B9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390236" y="554775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自主选课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="" xmlns:a16="http://schemas.microsoft.com/office/drawing/2014/main" id="{4F578F4B-A27E-4156-AAEE-106133EE71A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744680" y="1600338"/>
            <a:ext cx="2792413" cy="49657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5" name="Shape 1781"/>
          <p:cNvSpPr>
            <a:spLocks noChangeArrowheads="1"/>
          </p:cNvSpPr>
          <p:nvPr/>
        </p:nvSpPr>
        <p:spPr bwMode="auto">
          <a:xfrm>
            <a:off x="410005" y="2465406"/>
            <a:ext cx="481013" cy="376412"/>
          </a:xfrm>
          <a:prstGeom prst="roundRect">
            <a:avLst>
              <a:gd name="adj" fmla="val 7273"/>
            </a:avLst>
          </a:prstGeom>
          <a:noFill/>
          <a:ln w="47625">
            <a:solidFill>
              <a:srgbClr val="FF0000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45645" tIns="45645" rIns="45645" bIns="45645" anchor="ctr"/>
          <a:lstStyle>
            <a:lvl1pPr algn="just">
              <a:lnSpc>
                <a:spcPct val="110000"/>
              </a:lnSpc>
              <a:spcBef>
                <a:spcPts val="6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f"/>
              <a:defRPr sz="2400">
                <a:solidFill>
                  <a:schemeClr val="accent1"/>
                </a:solidFill>
                <a:latin typeface="幼圆" panose="02010509060101010101" pitchFamily="49" charset="-122"/>
                <a:ea typeface="幼圆" panose="02010509060101010101" pitchFamily="49" charset="-122"/>
              </a:defRPr>
            </a:lvl1pPr>
            <a:lvl2pPr marL="742950" indent="-285750">
              <a:lnSpc>
                <a:spcPct val="120000"/>
              </a:lnSpc>
              <a:spcAft>
                <a:spcPts val="600"/>
              </a:spcAft>
              <a:buClr>
                <a:srgbClr val="9BD4C1"/>
              </a:buClr>
              <a:buFont typeface="幼圆" panose="02010509060101010101" pitchFamily="49" charset="-122"/>
              <a:buChar char=" "/>
              <a:defRPr sz="1600">
                <a:solidFill>
                  <a:schemeClr val="tx1"/>
                </a:solidFill>
                <a:latin typeface="幼圆" panose="02010509060101010101" pitchFamily="49" charset="-122"/>
                <a:ea typeface="幼圆" panose="02010509060101010101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zh-CN" altLang="zh-CN" sz="1800">
              <a:solidFill>
                <a:srgbClr val="FFFFFF"/>
              </a:solidFill>
              <a:latin typeface="FZMiaoWuS-GB"/>
              <a:ea typeface="FZMiaoWuS-GB"/>
              <a:cs typeface="FZMiaoWuS-GB"/>
              <a:sym typeface="FZMiaoWuS-GB"/>
            </a:endParaRPr>
          </a:p>
        </p:txBody>
      </p:sp>
      <p:sp>
        <p:nvSpPr>
          <p:cNvPr id="16" name="Shape 1781"/>
          <p:cNvSpPr>
            <a:spLocks noChangeArrowheads="1"/>
          </p:cNvSpPr>
          <p:nvPr/>
        </p:nvSpPr>
        <p:spPr bwMode="auto">
          <a:xfrm>
            <a:off x="6202497" y="2442736"/>
            <a:ext cx="699003" cy="376412"/>
          </a:xfrm>
          <a:prstGeom prst="roundRect">
            <a:avLst>
              <a:gd name="adj" fmla="val 7273"/>
            </a:avLst>
          </a:prstGeom>
          <a:noFill/>
          <a:ln w="47625">
            <a:solidFill>
              <a:srgbClr val="FF0000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45645" tIns="45645" rIns="45645" bIns="45645" anchor="ctr"/>
          <a:lstStyle>
            <a:lvl1pPr algn="just">
              <a:lnSpc>
                <a:spcPct val="110000"/>
              </a:lnSpc>
              <a:spcBef>
                <a:spcPts val="6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f"/>
              <a:defRPr sz="2400">
                <a:solidFill>
                  <a:schemeClr val="accent1"/>
                </a:solidFill>
                <a:latin typeface="幼圆" panose="02010509060101010101" pitchFamily="49" charset="-122"/>
                <a:ea typeface="幼圆" panose="02010509060101010101" pitchFamily="49" charset="-122"/>
              </a:defRPr>
            </a:lvl1pPr>
            <a:lvl2pPr marL="742950" indent="-285750">
              <a:lnSpc>
                <a:spcPct val="120000"/>
              </a:lnSpc>
              <a:spcAft>
                <a:spcPts val="600"/>
              </a:spcAft>
              <a:buClr>
                <a:srgbClr val="9BD4C1"/>
              </a:buClr>
              <a:buFont typeface="幼圆" panose="02010509060101010101" pitchFamily="49" charset="-122"/>
              <a:buChar char=" "/>
              <a:defRPr sz="1600">
                <a:solidFill>
                  <a:schemeClr val="tx1"/>
                </a:solidFill>
                <a:latin typeface="幼圆" panose="02010509060101010101" pitchFamily="49" charset="-122"/>
                <a:ea typeface="幼圆" panose="02010509060101010101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zh-CN" altLang="zh-CN" sz="1800">
              <a:solidFill>
                <a:srgbClr val="FFFFFF"/>
              </a:solidFill>
              <a:latin typeface="FZMiaoWuS-GB"/>
              <a:ea typeface="FZMiaoWuS-GB"/>
              <a:cs typeface="FZMiaoWuS-GB"/>
              <a:sym typeface="FZMiaoWuS-GB"/>
            </a:endParaRPr>
          </a:p>
        </p:txBody>
      </p:sp>
      <p:sp>
        <p:nvSpPr>
          <p:cNvPr id="17" name="Shape 1781"/>
          <p:cNvSpPr>
            <a:spLocks noChangeArrowheads="1"/>
          </p:cNvSpPr>
          <p:nvPr/>
        </p:nvSpPr>
        <p:spPr bwMode="auto">
          <a:xfrm>
            <a:off x="10003516" y="2023713"/>
            <a:ext cx="481013" cy="376412"/>
          </a:xfrm>
          <a:prstGeom prst="roundRect">
            <a:avLst>
              <a:gd name="adj" fmla="val 7273"/>
            </a:avLst>
          </a:prstGeom>
          <a:noFill/>
          <a:ln w="47625">
            <a:solidFill>
              <a:srgbClr val="FF0000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45645" tIns="45645" rIns="45645" bIns="45645" anchor="ctr"/>
          <a:lstStyle>
            <a:lvl1pPr algn="just">
              <a:lnSpc>
                <a:spcPct val="110000"/>
              </a:lnSpc>
              <a:spcBef>
                <a:spcPts val="6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f"/>
              <a:defRPr sz="2400">
                <a:solidFill>
                  <a:schemeClr val="accent1"/>
                </a:solidFill>
                <a:latin typeface="幼圆" panose="02010509060101010101" pitchFamily="49" charset="-122"/>
                <a:ea typeface="幼圆" panose="02010509060101010101" pitchFamily="49" charset="-122"/>
              </a:defRPr>
            </a:lvl1pPr>
            <a:lvl2pPr marL="742950" indent="-285750">
              <a:lnSpc>
                <a:spcPct val="120000"/>
              </a:lnSpc>
              <a:spcAft>
                <a:spcPts val="600"/>
              </a:spcAft>
              <a:buClr>
                <a:srgbClr val="9BD4C1"/>
              </a:buClr>
              <a:buFont typeface="幼圆" panose="02010509060101010101" pitchFamily="49" charset="-122"/>
              <a:buChar char=" "/>
              <a:defRPr sz="1600">
                <a:solidFill>
                  <a:schemeClr val="tx1"/>
                </a:solidFill>
                <a:latin typeface="幼圆" panose="02010509060101010101" pitchFamily="49" charset="-122"/>
                <a:ea typeface="幼圆" panose="02010509060101010101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zh-CN" altLang="zh-CN" sz="1800">
              <a:solidFill>
                <a:srgbClr val="FFFFFF"/>
              </a:solidFill>
              <a:latin typeface="FZMiaoWuS-GB"/>
              <a:ea typeface="FZMiaoWuS-GB"/>
              <a:cs typeface="FZMiaoWuS-GB"/>
              <a:sym typeface="FZMiaoWuS-GB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616006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 advAuto="0"/>
      <p:bldP spid="16" grpId="0" animBg="1" advAuto="0"/>
      <p:bldP spid="17" grpId="0" animBg="1" advAuto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 cstate="print"/>
          <a:srcRect t="3454" b="10124"/>
          <a:stretch>
            <a:fillRect/>
          </a:stretch>
        </p:blipFill>
        <p:spPr bwMode="auto">
          <a:xfrm>
            <a:off x="6344711" y="312373"/>
            <a:ext cx="3447580" cy="6190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86429" y="1482349"/>
            <a:ext cx="3236227" cy="498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文本框 31"/>
          <p:cNvSpPr txBox="1"/>
          <p:nvPr/>
        </p:nvSpPr>
        <p:spPr>
          <a:xfrm>
            <a:off x="540253" y="587118"/>
            <a:ext cx="1641475" cy="492443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defPPr>
              <a:defRPr lang="zh-CN"/>
            </a:defPPr>
            <a:lvl1pPr marR="0" lvl="0" indent="0" algn="ctr" fontAlgn="auto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5400" b="1" baseline="0">
                <a:solidFill>
                  <a:srgbClr val="F8D35E"/>
                </a:solidFill>
              </a:defRPr>
            </a:lvl1pPr>
            <a:lvl2pPr indent="0">
              <a:buNone/>
              <a:defRPr sz="1200"/>
            </a:lvl2pPr>
            <a:lvl3pPr indent="0">
              <a:buNone/>
              <a:defRPr sz="1000"/>
            </a:lvl3pPr>
            <a:lvl4pPr indent="0">
              <a:buNone/>
              <a:defRPr sz="900"/>
            </a:lvl4pPr>
            <a:lvl5pPr indent="0">
              <a:buNone/>
              <a:defRPr sz="900"/>
            </a:lvl5pPr>
            <a:lvl6pPr indent="0">
              <a:buNone/>
              <a:defRPr sz="900"/>
            </a:lvl6pPr>
            <a:lvl7pPr indent="0">
              <a:buNone/>
              <a:defRPr sz="900"/>
            </a:lvl7pPr>
            <a:lvl8pPr indent="0">
              <a:buNone/>
              <a:defRPr sz="900"/>
            </a:lvl8pPr>
            <a:lvl9pPr indent="0">
              <a:buNone/>
              <a:defRPr sz="900"/>
            </a:lvl9pPr>
          </a:lstStyle>
          <a:p>
            <a:pPr algn="l"/>
            <a:r>
              <a:rPr lang="zh-CN" altLang="en-US" sz="3200" b="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课程学习</a:t>
            </a:r>
            <a:endParaRPr lang="zh-CN" altLang="en-US" sz="3200" b="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-3464" y="587118"/>
            <a:ext cx="393700" cy="520091"/>
          </a:xfrm>
          <a:prstGeom prst="rect">
            <a:avLst/>
          </a:prstGeom>
          <a:solidFill>
            <a:srgbClr val="29B9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Shape 1781"/>
          <p:cNvSpPr>
            <a:spLocks noChangeArrowheads="1"/>
          </p:cNvSpPr>
          <p:nvPr/>
        </p:nvSpPr>
        <p:spPr bwMode="auto">
          <a:xfrm>
            <a:off x="3092452" y="2397609"/>
            <a:ext cx="1193797" cy="471321"/>
          </a:xfrm>
          <a:prstGeom prst="roundRect">
            <a:avLst>
              <a:gd name="adj" fmla="val 7273"/>
            </a:avLst>
          </a:prstGeom>
          <a:noFill/>
          <a:ln w="47625">
            <a:solidFill>
              <a:srgbClr val="FF0000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45645" tIns="45645" rIns="45645" bIns="45645" anchor="ctr"/>
          <a:lstStyle>
            <a:lvl1pPr algn="just">
              <a:lnSpc>
                <a:spcPct val="110000"/>
              </a:lnSpc>
              <a:spcBef>
                <a:spcPts val="6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f"/>
              <a:defRPr sz="2400">
                <a:solidFill>
                  <a:schemeClr val="accent1"/>
                </a:solidFill>
                <a:latin typeface="幼圆" panose="02010509060101010101" pitchFamily="49" charset="-122"/>
                <a:ea typeface="幼圆" panose="02010509060101010101" pitchFamily="49" charset="-122"/>
              </a:defRPr>
            </a:lvl1pPr>
            <a:lvl2pPr marL="742950" indent="-285750">
              <a:lnSpc>
                <a:spcPct val="120000"/>
              </a:lnSpc>
              <a:spcAft>
                <a:spcPts val="600"/>
              </a:spcAft>
              <a:buClr>
                <a:srgbClr val="9BD4C1"/>
              </a:buClr>
              <a:buFont typeface="幼圆" panose="02010509060101010101" pitchFamily="49" charset="-122"/>
              <a:buChar char=" "/>
              <a:defRPr sz="1600">
                <a:solidFill>
                  <a:schemeClr val="tx1"/>
                </a:solidFill>
                <a:latin typeface="幼圆" panose="02010509060101010101" pitchFamily="49" charset="-122"/>
                <a:ea typeface="幼圆" panose="02010509060101010101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zh-CN" altLang="zh-CN" sz="1800">
              <a:solidFill>
                <a:srgbClr val="FFFFFF"/>
              </a:solidFill>
              <a:latin typeface="FZMiaoWuS-GB"/>
              <a:ea typeface="FZMiaoWuS-GB"/>
              <a:cs typeface="FZMiaoWuS-GB"/>
              <a:sym typeface="FZMiaoWuS-GB"/>
            </a:endParaRPr>
          </a:p>
        </p:txBody>
      </p:sp>
      <p:sp>
        <p:nvSpPr>
          <p:cNvPr id="26" name="Shape 1781"/>
          <p:cNvSpPr>
            <a:spLocks noChangeArrowheads="1"/>
          </p:cNvSpPr>
          <p:nvPr/>
        </p:nvSpPr>
        <p:spPr bwMode="auto">
          <a:xfrm>
            <a:off x="6812052" y="4959291"/>
            <a:ext cx="2744788" cy="338137"/>
          </a:xfrm>
          <a:prstGeom prst="roundRect">
            <a:avLst>
              <a:gd name="adj" fmla="val 7273"/>
            </a:avLst>
          </a:prstGeom>
          <a:noFill/>
          <a:ln w="47625">
            <a:solidFill>
              <a:srgbClr val="FF0000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45645" tIns="45645" rIns="45645" bIns="45645" anchor="ctr"/>
          <a:lstStyle>
            <a:lvl1pPr algn="just">
              <a:lnSpc>
                <a:spcPct val="110000"/>
              </a:lnSpc>
              <a:spcBef>
                <a:spcPts val="6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f"/>
              <a:defRPr sz="2400">
                <a:solidFill>
                  <a:schemeClr val="accent1"/>
                </a:solidFill>
                <a:latin typeface="幼圆" panose="02010509060101010101" pitchFamily="49" charset="-122"/>
                <a:ea typeface="幼圆" panose="02010509060101010101" pitchFamily="49" charset="-122"/>
              </a:defRPr>
            </a:lvl1pPr>
            <a:lvl2pPr marL="742950" indent="-285750">
              <a:lnSpc>
                <a:spcPct val="120000"/>
              </a:lnSpc>
              <a:spcAft>
                <a:spcPts val="600"/>
              </a:spcAft>
              <a:buClr>
                <a:srgbClr val="9BD4C1"/>
              </a:buClr>
              <a:buFont typeface="幼圆" panose="02010509060101010101" pitchFamily="49" charset="-122"/>
              <a:buChar char=" "/>
              <a:defRPr sz="1600">
                <a:solidFill>
                  <a:schemeClr val="tx1"/>
                </a:solidFill>
                <a:latin typeface="幼圆" panose="02010509060101010101" pitchFamily="49" charset="-122"/>
                <a:ea typeface="幼圆" panose="02010509060101010101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zh-CN" altLang="zh-CN" sz="1800">
              <a:solidFill>
                <a:srgbClr val="FFFFFF"/>
              </a:solidFill>
              <a:latin typeface="FZMiaoWuS-GB"/>
              <a:ea typeface="FZMiaoWuS-GB"/>
              <a:cs typeface="FZMiaoWuS-GB"/>
              <a:sym typeface="FZMiaoWuS-GB"/>
            </a:endParaRPr>
          </a:p>
        </p:txBody>
      </p:sp>
      <p:grpSp>
        <p:nvGrpSpPr>
          <p:cNvPr id="27" name="组合 12"/>
          <p:cNvGrpSpPr>
            <a:grpSpLocks/>
          </p:cNvGrpSpPr>
          <p:nvPr/>
        </p:nvGrpSpPr>
        <p:grpSpPr bwMode="auto">
          <a:xfrm>
            <a:off x="2294858" y="2265689"/>
            <a:ext cx="712788" cy="522287"/>
            <a:chOff x="458206" y="2149137"/>
            <a:chExt cx="713369" cy="523220"/>
          </a:xfrm>
        </p:grpSpPr>
        <p:sp>
          <p:nvSpPr>
            <p:cNvPr id="28" name="椭圆 6"/>
            <p:cNvSpPr>
              <a:spLocks noChangeArrowheads="1"/>
            </p:cNvSpPr>
            <p:nvPr/>
          </p:nvSpPr>
          <p:spPr bwMode="auto">
            <a:xfrm>
              <a:off x="458206" y="2195747"/>
              <a:ext cx="430000" cy="430000"/>
            </a:xfrm>
            <a:prstGeom prst="ellipse">
              <a:avLst/>
            </a:prstGeom>
            <a:solidFill>
              <a:schemeClr val="tx1"/>
            </a:solidFill>
            <a:ln w="38100" algn="ctr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>
              <a:lvl1pPr algn="just">
                <a:lnSpc>
                  <a:spcPct val="110000"/>
                </a:lnSpc>
                <a:spcBef>
                  <a:spcPts val="600"/>
                </a:spcBef>
                <a:buClr>
                  <a:schemeClr val="accent1"/>
                </a:buClr>
                <a:buSzPct val="60000"/>
                <a:buFont typeface="Wingdings 2" panose="05020102010507070707" pitchFamily="18" charset="2"/>
                <a:buChar char="f"/>
                <a:defRPr sz="2400">
                  <a:solidFill>
                    <a:schemeClr val="accent1"/>
                  </a:solidFill>
                  <a:latin typeface="幼圆" panose="02010509060101010101" pitchFamily="49" charset="-122"/>
                  <a:ea typeface="幼圆" panose="02010509060101010101" pitchFamily="49" charset="-122"/>
                </a:defRPr>
              </a:lvl1pPr>
              <a:lvl2pPr marL="742950" indent="-285750">
                <a:lnSpc>
                  <a:spcPct val="120000"/>
                </a:lnSpc>
                <a:spcAft>
                  <a:spcPts val="600"/>
                </a:spcAft>
                <a:buClr>
                  <a:srgbClr val="9BD4C1"/>
                </a:buClr>
                <a:buFont typeface="幼圆" panose="02010509060101010101" pitchFamily="49" charset="-122"/>
                <a:buChar char=" "/>
                <a:defRPr sz="1600">
                  <a:solidFill>
                    <a:schemeClr val="tx1"/>
                  </a:solidFill>
                  <a:latin typeface="幼圆" panose="02010509060101010101" pitchFamily="49" charset="-122"/>
                  <a:ea typeface="幼圆" panose="02010509060101010101" pitchFamily="49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幼圆" panose="02010509060101010101" pitchFamily="49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幼圆" panose="02010509060101010101" pitchFamily="49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幼圆" panose="02010509060101010101" pitchFamily="49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幼圆" panose="02010509060101010101" pitchFamily="49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幼圆" panose="02010509060101010101" pitchFamily="49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幼圆" panose="02010509060101010101" pitchFamily="49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幼圆" panose="02010509060101010101" pitchFamily="49" charset="-122"/>
                </a:defRPr>
              </a:lvl9pPr>
            </a:lstStyle>
            <a:p>
              <a:pPr algn="l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 typeface="Arial" panose="020B0604020202020204" pitchFamily="34" charset="0"/>
                <a:buNone/>
              </a:pPr>
              <a:endParaRPr lang="zh-CN" altLang="en-US" sz="1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9" name="文本框 7"/>
            <p:cNvSpPr txBox="1">
              <a:spLocks noChangeArrowheads="1"/>
            </p:cNvSpPr>
            <p:nvPr/>
          </p:nvSpPr>
          <p:spPr bwMode="auto">
            <a:xfrm>
              <a:off x="471161" y="2149137"/>
              <a:ext cx="38504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just">
                <a:lnSpc>
                  <a:spcPct val="110000"/>
                </a:lnSpc>
                <a:spcBef>
                  <a:spcPts val="600"/>
                </a:spcBef>
                <a:buClr>
                  <a:schemeClr val="accent1"/>
                </a:buClr>
                <a:buSzPct val="60000"/>
                <a:buFont typeface="Wingdings 2" panose="05020102010507070707" pitchFamily="18" charset="2"/>
                <a:buChar char="f"/>
                <a:defRPr sz="2400">
                  <a:solidFill>
                    <a:schemeClr val="accent1"/>
                  </a:solidFill>
                  <a:latin typeface="幼圆" panose="02010509060101010101" pitchFamily="49" charset="-122"/>
                  <a:ea typeface="幼圆" panose="02010509060101010101" pitchFamily="49" charset="-122"/>
                </a:defRPr>
              </a:lvl1pPr>
              <a:lvl2pPr marL="742950" indent="-285750">
                <a:lnSpc>
                  <a:spcPct val="120000"/>
                </a:lnSpc>
                <a:spcAft>
                  <a:spcPts val="600"/>
                </a:spcAft>
                <a:buClr>
                  <a:srgbClr val="9BD4C1"/>
                </a:buClr>
                <a:buFont typeface="幼圆" panose="02010509060101010101" pitchFamily="49" charset="-122"/>
                <a:buChar char=" "/>
                <a:defRPr sz="1600">
                  <a:solidFill>
                    <a:schemeClr val="tx1"/>
                  </a:solidFill>
                  <a:latin typeface="幼圆" panose="02010509060101010101" pitchFamily="49" charset="-122"/>
                  <a:ea typeface="幼圆" panose="02010509060101010101" pitchFamily="49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幼圆" panose="02010509060101010101" pitchFamily="49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幼圆" panose="02010509060101010101" pitchFamily="49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幼圆" panose="02010509060101010101" pitchFamily="49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幼圆" panose="02010509060101010101" pitchFamily="49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幼圆" panose="02010509060101010101" pitchFamily="49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幼圆" panose="02010509060101010101" pitchFamily="49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幼圆" panose="02010509060101010101" pitchFamily="49" charset="-122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800" dirty="0">
                  <a:solidFill>
                    <a:srgbClr val="FF0000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1</a:t>
              </a:r>
              <a:endParaRPr lang="zh-CN" altLang="en-US" sz="2800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cxnSp>
          <p:nvCxnSpPr>
            <p:cNvPr id="30" name="直接箭头连接符 9"/>
            <p:cNvCxnSpPr>
              <a:cxnSpLocks noChangeShapeType="1"/>
            </p:cNvCxnSpPr>
            <p:nvPr/>
          </p:nvCxnSpPr>
          <p:spPr bwMode="auto">
            <a:xfrm>
              <a:off x="901700" y="2432050"/>
              <a:ext cx="269875" cy="38100"/>
            </a:xfrm>
            <a:prstGeom prst="straightConnector1">
              <a:avLst/>
            </a:prstGeom>
            <a:noFill/>
            <a:ln w="38100" algn="ctr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pSp>
        <p:nvGrpSpPr>
          <p:cNvPr id="31" name="组合 21"/>
          <p:cNvGrpSpPr>
            <a:grpSpLocks/>
          </p:cNvGrpSpPr>
          <p:nvPr/>
        </p:nvGrpSpPr>
        <p:grpSpPr bwMode="auto">
          <a:xfrm>
            <a:off x="9799144" y="4928895"/>
            <a:ext cx="730250" cy="523875"/>
            <a:chOff x="158991" y="2149137"/>
            <a:chExt cx="729215" cy="523220"/>
          </a:xfrm>
        </p:grpSpPr>
        <p:sp>
          <p:nvSpPr>
            <p:cNvPr id="32" name="椭圆 22"/>
            <p:cNvSpPr>
              <a:spLocks noChangeArrowheads="1"/>
            </p:cNvSpPr>
            <p:nvPr/>
          </p:nvSpPr>
          <p:spPr bwMode="auto">
            <a:xfrm>
              <a:off x="458206" y="2195747"/>
              <a:ext cx="430000" cy="430000"/>
            </a:xfrm>
            <a:prstGeom prst="ellipse">
              <a:avLst/>
            </a:prstGeom>
            <a:solidFill>
              <a:schemeClr val="tx1"/>
            </a:solidFill>
            <a:ln w="38100" algn="ctr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>
              <a:lvl1pPr algn="just">
                <a:lnSpc>
                  <a:spcPct val="110000"/>
                </a:lnSpc>
                <a:spcBef>
                  <a:spcPts val="600"/>
                </a:spcBef>
                <a:buClr>
                  <a:schemeClr val="accent1"/>
                </a:buClr>
                <a:buSzPct val="60000"/>
                <a:buFont typeface="Wingdings 2" panose="05020102010507070707" pitchFamily="18" charset="2"/>
                <a:buChar char="f"/>
                <a:defRPr sz="2400">
                  <a:solidFill>
                    <a:schemeClr val="accent1"/>
                  </a:solidFill>
                  <a:latin typeface="幼圆" panose="02010509060101010101" pitchFamily="49" charset="-122"/>
                  <a:ea typeface="幼圆" panose="02010509060101010101" pitchFamily="49" charset="-122"/>
                </a:defRPr>
              </a:lvl1pPr>
              <a:lvl2pPr marL="742950" indent="-285750">
                <a:lnSpc>
                  <a:spcPct val="120000"/>
                </a:lnSpc>
                <a:spcAft>
                  <a:spcPts val="600"/>
                </a:spcAft>
                <a:buClr>
                  <a:srgbClr val="9BD4C1"/>
                </a:buClr>
                <a:buFont typeface="幼圆" panose="02010509060101010101" pitchFamily="49" charset="-122"/>
                <a:buChar char=" "/>
                <a:defRPr sz="1600">
                  <a:solidFill>
                    <a:schemeClr val="tx1"/>
                  </a:solidFill>
                  <a:latin typeface="幼圆" panose="02010509060101010101" pitchFamily="49" charset="-122"/>
                  <a:ea typeface="幼圆" panose="02010509060101010101" pitchFamily="49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幼圆" panose="02010509060101010101" pitchFamily="49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幼圆" panose="02010509060101010101" pitchFamily="49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幼圆" panose="02010509060101010101" pitchFamily="49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幼圆" panose="02010509060101010101" pitchFamily="49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幼圆" panose="02010509060101010101" pitchFamily="49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幼圆" panose="02010509060101010101" pitchFamily="49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幼圆" panose="02010509060101010101" pitchFamily="49" charset="-122"/>
                </a:defRPr>
              </a:lvl9pPr>
            </a:lstStyle>
            <a:p>
              <a:pPr algn="l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 typeface="Arial" panose="020B0604020202020204" pitchFamily="34" charset="0"/>
                <a:buNone/>
              </a:pPr>
              <a:endParaRPr lang="zh-CN" altLang="en-US" sz="1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3" name="文本框 23"/>
            <p:cNvSpPr txBox="1">
              <a:spLocks noChangeArrowheads="1"/>
            </p:cNvSpPr>
            <p:nvPr/>
          </p:nvSpPr>
          <p:spPr bwMode="auto">
            <a:xfrm>
              <a:off x="471161" y="2149137"/>
              <a:ext cx="38504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just">
                <a:lnSpc>
                  <a:spcPct val="110000"/>
                </a:lnSpc>
                <a:spcBef>
                  <a:spcPts val="600"/>
                </a:spcBef>
                <a:buClr>
                  <a:schemeClr val="accent1"/>
                </a:buClr>
                <a:buSzPct val="60000"/>
                <a:buFont typeface="Wingdings 2" panose="05020102010507070707" pitchFamily="18" charset="2"/>
                <a:buChar char="f"/>
                <a:defRPr sz="2400">
                  <a:solidFill>
                    <a:schemeClr val="accent1"/>
                  </a:solidFill>
                  <a:latin typeface="幼圆" panose="02010509060101010101" pitchFamily="49" charset="-122"/>
                  <a:ea typeface="幼圆" panose="02010509060101010101" pitchFamily="49" charset="-122"/>
                </a:defRPr>
              </a:lvl1pPr>
              <a:lvl2pPr marL="742950" indent="-285750">
                <a:lnSpc>
                  <a:spcPct val="120000"/>
                </a:lnSpc>
                <a:spcAft>
                  <a:spcPts val="600"/>
                </a:spcAft>
                <a:buClr>
                  <a:srgbClr val="9BD4C1"/>
                </a:buClr>
                <a:buFont typeface="幼圆" panose="02010509060101010101" pitchFamily="49" charset="-122"/>
                <a:buChar char=" "/>
                <a:defRPr sz="1600">
                  <a:solidFill>
                    <a:schemeClr val="tx1"/>
                  </a:solidFill>
                  <a:latin typeface="幼圆" panose="02010509060101010101" pitchFamily="49" charset="-122"/>
                  <a:ea typeface="幼圆" panose="02010509060101010101" pitchFamily="49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幼圆" panose="02010509060101010101" pitchFamily="49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幼圆" panose="02010509060101010101" pitchFamily="49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幼圆" panose="02010509060101010101" pitchFamily="49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幼圆" panose="02010509060101010101" pitchFamily="49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幼圆" panose="02010509060101010101" pitchFamily="49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幼圆" panose="02010509060101010101" pitchFamily="49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幼圆" panose="02010509060101010101" pitchFamily="49" charset="-122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800">
                  <a:solidFill>
                    <a:srgbClr val="FF0000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2</a:t>
              </a:r>
              <a:endParaRPr lang="zh-CN" altLang="en-US" sz="280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cxnSp>
          <p:nvCxnSpPr>
            <p:cNvPr id="34" name="直接箭头连接符 24"/>
            <p:cNvCxnSpPr>
              <a:cxnSpLocks noChangeShapeType="1"/>
              <a:stCxn id="32" idx="2"/>
            </p:cNvCxnSpPr>
            <p:nvPr/>
          </p:nvCxnSpPr>
          <p:spPr bwMode="auto">
            <a:xfrm flipH="1">
              <a:off x="158991" y="2410747"/>
              <a:ext cx="299215" cy="0"/>
            </a:xfrm>
            <a:prstGeom prst="straightConnector1">
              <a:avLst/>
            </a:prstGeom>
            <a:noFill/>
            <a:ln w="38100" algn="ctr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xmlns="" val="32055119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 advAuto="0"/>
      <p:bldP spid="26" grpId="0" animBg="1" advAuto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2" cstate="print"/>
          <a:srcRect t="3831"/>
          <a:stretch>
            <a:fillRect/>
          </a:stretch>
        </p:blipFill>
        <p:spPr bwMode="auto">
          <a:xfrm>
            <a:off x="6099216" y="1669775"/>
            <a:ext cx="2596487" cy="518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99390" y="1748260"/>
            <a:ext cx="3514546" cy="5109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文本框 31"/>
          <p:cNvSpPr txBox="1"/>
          <p:nvPr/>
        </p:nvSpPr>
        <p:spPr>
          <a:xfrm>
            <a:off x="540253" y="587118"/>
            <a:ext cx="1641475" cy="492443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defPPr>
              <a:defRPr lang="zh-CN"/>
            </a:defPPr>
            <a:lvl1pPr marR="0" lvl="0" indent="0" algn="ctr" fontAlgn="auto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5400" b="1" baseline="0">
                <a:solidFill>
                  <a:srgbClr val="F8D35E"/>
                </a:solidFill>
              </a:defRPr>
            </a:lvl1pPr>
            <a:lvl2pPr indent="0">
              <a:buNone/>
              <a:defRPr sz="1200"/>
            </a:lvl2pPr>
            <a:lvl3pPr indent="0">
              <a:buNone/>
              <a:defRPr sz="1000"/>
            </a:lvl3pPr>
            <a:lvl4pPr indent="0">
              <a:buNone/>
              <a:defRPr sz="900"/>
            </a:lvl4pPr>
            <a:lvl5pPr indent="0">
              <a:buNone/>
              <a:defRPr sz="900"/>
            </a:lvl5pPr>
            <a:lvl6pPr indent="0">
              <a:buNone/>
              <a:defRPr sz="900"/>
            </a:lvl6pPr>
            <a:lvl7pPr indent="0">
              <a:buNone/>
              <a:defRPr sz="900"/>
            </a:lvl7pPr>
            <a:lvl8pPr indent="0">
              <a:buNone/>
              <a:defRPr sz="900"/>
            </a:lvl8pPr>
            <a:lvl9pPr indent="0">
              <a:buNone/>
              <a:defRPr sz="900"/>
            </a:lvl9pPr>
          </a:lstStyle>
          <a:p>
            <a:pPr algn="l"/>
            <a:r>
              <a:rPr lang="zh-CN" altLang="en-US" sz="3200" b="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在线帮助</a:t>
            </a:r>
            <a:endParaRPr lang="zh-CN" altLang="en-US" sz="3200" b="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-3464" y="587118"/>
            <a:ext cx="393700" cy="520091"/>
          </a:xfrm>
          <a:prstGeom prst="rect">
            <a:avLst/>
          </a:prstGeom>
          <a:solidFill>
            <a:srgbClr val="29B9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Shape 1781"/>
          <p:cNvSpPr>
            <a:spLocks noChangeArrowheads="1"/>
          </p:cNvSpPr>
          <p:nvPr/>
        </p:nvSpPr>
        <p:spPr bwMode="auto">
          <a:xfrm>
            <a:off x="7887553" y="1689214"/>
            <a:ext cx="494383" cy="480356"/>
          </a:xfrm>
          <a:prstGeom prst="roundRect">
            <a:avLst>
              <a:gd name="adj" fmla="val 7273"/>
            </a:avLst>
          </a:prstGeom>
          <a:noFill/>
          <a:ln w="47625">
            <a:solidFill>
              <a:srgbClr val="FF0000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45645" tIns="45645" rIns="45645" bIns="45645" anchor="ctr"/>
          <a:lstStyle>
            <a:lvl1pPr algn="just">
              <a:lnSpc>
                <a:spcPct val="110000"/>
              </a:lnSpc>
              <a:spcBef>
                <a:spcPts val="6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f"/>
              <a:defRPr sz="2400">
                <a:solidFill>
                  <a:schemeClr val="accent1"/>
                </a:solidFill>
                <a:latin typeface="幼圆" panose="02010509060101010101" pitchFamily="49" charset="-122"/>
                <a:ea typeface="幼圆" panose="02010509060101010101" pitchFamily="49" charset="-122"/>
              </a:defRPr>
            </a:lvl1pPr>
            <a:lvl2pPr marL="742950" indent="-285750">
              <a:lnSpc>
                <a:spcPct val="120000"/>
              </a:lnSpc>
              <a:spcAft>
                <a:spcPts val="600"/>
              </a:spcAft>
              <a:buClr>
                <a:srgbClr val="9BD4C1"/>
              </a:buClr>
              <a:buFont typeface="幼圆" panose="02010509060101010101" pitchFamily="49" charset="-122"/>
              <a:buChar char=" "/>
              <a:defRPr sz="1600">
                <a:solidFill>
                  <a:schemeClr val="tx1"/>
                </a:solidFill>
                <a:latin typeface="幼圆" panose="02010509060101010101" pitchFamily="49" charset="-122"/>
                <a:ea typeface="幼圆" panose="02010509060101010101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zh-CN" altLang="zh-CN" sz="1800">
              <a:solidFill>
                <a:srgbClr val="FFFFFF"/>
              </a:solidFill>
              <a:latin typeface="FZMiaoWuS-GB"/>
              <a:ea typeface="FZMiaoWuS-GB"/>
              <a:cs typeface="FZMiaoWuS-GB"/>
              <a:sym typeface="FZMiaoWuS-GB"/>
            </a:endParaRPr>
          </a:p>
        </p:txBody>
      </p:sp>
      <p:grpSp>
        <p:nvGrpSpPr>
          <p:cNvPr id="22" name="组合 21"/>
          <p:cNvGrpSpPr>
            <a:grpSpLocks/>
          </p:cNvGrpSpPr>
          <p:nvPr/>
        </p:nvGrpSpPr>
        <p:grpSpPr bwMode="auto">
          <a:xfrm>
            <a:off x="8360089" y="1760611"/>
            <a:ext cx="1466621" cy="430212"/>
            <a:chOff x="158991" y="2195747"/>
            <a:chExt cx="1465990" cy="430000"/>
          </a:xfrm>
        </p:grpSpPr>
        <p:sp>
          <p:nvSpPr>
            <p:cNvPr id="35" name="圆角矩形 22"/>
            <p:cNvSpPr>
              <a:spLocks noChangeArrowheads="1"/>
            </p:cNvSpPr>
            <p:nvPr/>
          </p:nvSpPr>
          <p:spPr bwMode="auto">
            <a:xfrm>
              <a:off x="458205" y="2195747"/>
              <a:ext cx="1111445" cy="430000"/>
            </a:xfrm>
            <a:prstGeom prst="roundRect">
              <a:avLst>
                <a:gd name="adj" fmla="val 16667"/>
              </a:avLst>
            </a:prstGeom>
            <a:solidFill>
              <a:schemeClr val="tx1"/>
            </a:solidFill>
            <a:ln w="38100" algn="ctr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>
              <a:lvl1pPr algn="just">
                <a:lnSpc>
                  <a:spcPct val="110000"/>
                </a:lnSpc>
                <a:spcBef>
                  <a:spcPts val="600"/>
                </a:spcBef>
                <a:buClr>
                  <a:schemeClr val="accent1"/>
                </a:buClr>
                <a:buSzPct val="60000"/>
                <a:buFont typeface="Wingdings 2" panose="05020102010507070707" pitchFamily="18" charset="2"/>
                <a:buChar char="f"/>
                <a:defRPr sz="2400">
                  <a:solidFill>
                    <a:schemeClr val="accent1"/>
                  </a:solidFill>
                  <a:latin typeface="幼圆" panose="02010509060101010101" pitchFamily="49" charset="-122"/>
                  <a:ea typeface="幼圆" panose="02010509060101010101" pitchFamily="49" charset="-122"/>
                </a:defRPr>
              </a:lvl1pPr>
              <a:lvl2pPr marL="742950" indent="-285750">
                <a:lnSpc>
                  <a:spcPct val="120000"/>
                </a:lnSpc>
                <a:spcAft>
                  <a:spcPts val="600"/>
                </a:spcAft>
                <a:buClr>
                  <a:srgbClr val="9BD4C1"/>
                </a:buClr>
                <a:buFont typeface="幼圆" panose="02010509060101010101" pitchFamily="49" charset="-122"/>
                <a:buChar char=" "/>
                <a:defRPr sz="1600">
                  <a:solidFill>
                    <a:schemeClr val="tx1"/>
                  </a:solidFill>
                  <a:latin typeface="幼圆" panose="02010509060101010101" pitchFamily="49" charset="-122"/>
                  <a:ea typeface="幼圆" panose="02010509060101010101" pitchFamily="49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幼圆" panose="02010509060101010101" pitchFamily="49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幼圆" panose="02010509060101010101" pitchFamily="49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幼圆" panose="02010509060101010101" pitchFamily="49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幼圆" panose="02010509060101010101" pitchFamily="49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幼圆" panose="02010509060101010101" pitchFamily="49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幼圆" panose="02010509060101010101" pitchFamily="49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幼圆" panose="02010509060101010101" pitchFamily="49" charset="-122"/>
                </a:defRPr>
              </a:lvl9pPr>
            </a:lstStyle>
            <a:p>
              <a:pPr algn="l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 typeface="Arial" panose="020B0604020202020204" pitchFamily="34" charset="0"/>
                <a:buNone/>
              </a:pPr>
              <a:endParaRPr lang="zh-CN" altLang="en-US" sz="1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6" name="文本框 23"/>
            <p:cNvSpPr txBox="1">
              <a:spLocks noChangeArrowheads="1"/>
            </p:cNvSpPr>
            <p:nvPr/>
          </p:nvSpPr>
          <p:spPr bwMode="auto">
            <a:xfrm>
              <a:off x="408503" y="2210692"/>
              <a:ext cx="1216478" cy="399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just">
                <a:lnSpc>
                  <a:spcPct val="110000"/>
                </a:lnSpc>
                <a:spcBef>
                  <a:spcPts val="600"/>
                </a:spcBef>
                <a:buClr>
                  <a:schemeClr val="accent1"/>
                </a:buClr>
                <a:buSzPct val="60000"/>
                <a:buFont typeface="Wingdings 2" panose="05020102010507070707" pitchFamily="18" charset="2"/>
                <a:buChar char="f"/>
                <a:defRPr sz="2400">
                  <a:solidFill>
                    <a:schemeClr val="accent1"/>
                  </a:solidFill>
                  <a:latin typeface="幼圆" panose="02010509060101010101" pitchFamily="49" charset="-122"/>
                  <a:ea typeface="幼圆" panose="02010509060101010101" pitchFamily="49" charset="-122"/>
                </a:defRPr>
              </a:lvl1pPr>
              <a:lvl2pPr marL="742950" indent="-285750">
                <a:lnSpc>
                  <a:spcPct val="120000"/>
                </a:lnSpc>
                <a:spcAft>
                  <a:spcPts val="600"/>
                </a:spcAft>
                <a:buClr>
                  <a:srgbClr val="9BD4C1"/>
                </a:buClr>
                <a:buFont typeface="幼圆" panose="02010509060101010101" pitchFamily="49" charset="-122"/>
                <a:buChar char=" "/>
                <a:defRPr sz="1600">
                  <a:solidFill>
                    <a:schemeClr val="tx1"/>
                  </a:solidFill>
                  <a:latin typeface="幼圆" panose="02010509060101010101" pitchFamily="49" charset="-122"/>
                  <a:ea typeface="幼圆" panose="02010509060101010101" pitchFamily="49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幼圆" panose="02010509060101010101" pitchFamily="49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幼圆" panose="02010509060101010101" pitchFamily="49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幼圆" panose="02010509060101010101" pitchFamily="49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幼圆" panose="02010509060101010101" pitchFamily="49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幼圆" panose="02010509060101010101" pitchFamily="49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幼圆" panose="02010509060101010101" pitchFamily="49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幼圆" panose="02010509060101010101" pitchFamily="49" charset="-122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 b="1" dirty="0" smtClean="0">
                  <a:solidFill>
                    <a:srgbClr val="FF0000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问题反馈</a:t>
              </a:r>
              <a:endParaRPr lang="zh-CN" altLang="en-US" sz="2000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cxnSp>
          <p:nvCxnSpPr>
            <p:cNvPr id="39" name="直接箭头连接符 24"/>
            <p:cNvCxnSpPr>
              <a:cxnSpLocks noChangeShapeType="1"/>
            </p:cNvCxnSpPr>
            <p:nvPr/>
          </p:nvCxnSpPr>
          <p:spPr bwMode="auto">
            <a:xfrm flipH="1">
              <a:off x="158991" y="2410747"/>
              <a:ext cx="299215" cy="0"/>
            </a:xfrm>
            <a:prstGeom prst="straightConnector1">
              <a:avLst/>
            </a:prstGeom>
            <a:noFill/>
            <a:ln w="38100" algn="ctr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sp>
        <p:nvSpPr>
          <p:cNvPr id="24" name="Shape 1781"/>
          <p:cNvSpPr>
            <a:spLocks noChangeArrowheads="1"/>
          </p:cNvSpPr>
          <p:nvPr/>
        </p:nvSpPr>
        <p:spPr bwMode="auto">
          <a:xfrm>
            <a:off x="1558581" y="4953287"/>
            <a:ext cx="605724" cy="325301"/>
          </a:xfrm>
          <a:prstGeom prst="roundRect">
            <a:avLst>
              <a:gd name="adj" fmla="val 7273"/>
            </a:avLst>
          </a:prstGeom>
          <a:noFill/>
          <a:ln w="47625">
            <a:solidFill>
              <a:srgbClr val="FF0000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45645" tIns="45645" rIns="45645" bIns="45645" anchor="ctr"/>
          <a:lstStyle>
            <a:lvl1pPr algn="just">
              <a:lnSpc>
                <a:spcPct val="110000"/>
              </a:lnSpc>
              <a:spcBef>
                <a:spcPts val="6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f"/>
              <a:defRPr sz="2400">
                <a:solidFill>
                  <a:schemeClr val="accent1"/>
                </a:solidFill>
                <a:latin typeface="幼圆" panose="02010509060101010101" pitchFamily="49" charset="-122"/>
                <a:ea typeface="幼圆" panose="02010509060101010101" pitchFamily="49" charset="-122"/>
              </a:defRPr>
            </a:lvl1pPr>
            <a:lvl2pPr marL="742950" indent="-285750">
              <a:lnSpc>
                <a:spcPct val="120000"/>
              </a:lnSpc>
              <a:spcAft>
                <a:spcPts val="600"/>
              </a:spcAft>
              <a:buClr>
                <a:srgbClr val="9BD4C1"/>
              </a:buClr>
              <a:buFont typeface="幼圆" panose="02010509060101010101" pitchFamily="49" charset="-122"/>
              <a:buChar char=" "/>
              <a:defRPr sz="1600">
                <a:solidFill>
                  <a:schemeClr val="tx1"/>
                </a:solidFill>
                <a:latin typeface="幼圆" panose="02010509060101010101" pitchFamily="49" charset="-122"/>
                <a:ea typeface="幼圆" panose="02010509060101010101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zh-CN" altLang="zh-CN" sz="1800">
              <a:solidFill>
                <a:srgbClr val="FFFFFF"/>
              </a:solidFill>
              <a:latin typeface="FZMiaoWuS-GB"/>
              <a:ea typeface="FZMiaoWuS-GB"/>
              <a:cs typeface="FZMiaoWuS-GB"/>
              <a:sym typeface="FZMiaoWuS-GB"/>
            </a:endParaRPr>
          </a:p>
        </p:txBody>
      </p:sp>
      <p:grpSp>
        <p:nvGrpSpPr>
          <p:cNvPr id="25" name="组合 17"/>
          <p:cNvGrpSpPr>
            <a:grpSpLocks/>
          </p:cNvGrpSpPr>
          <p:nvPr/>
        </p:nvGrpSpPr>
        <p:grpSpPr bwMode="auto">
          <a:xfrm>
            <a:off x="76256" y="4810113"/>
            <a:ext cx="1491420" cy="430024"/>
            <a:chOff x="408244" y="2195747"/>
            <a:chExt cx="1490671" cy="430000"/>
          </a:xfrm>
        </p:grpSpPr>
        <p:sp>
          <p:nvSpPr>
            <p:cNvPr id="26" name="圆角矩形 18"/>
            <p:cNvSpPr>
              <a:spLocks noChangeArrowheads="1"/>
            </p:cNvSpPr>
            <p:nvPr/>
          </p:nvSpPr>
          <p:spPr bwMode="auto">
            <a:xfrm>
              <a:off x="458205" y="2195747"/>
              <a:ext cx="1111445" cy="430000"/>
            </a:xfrm>
            <a:prstGeom prst="roundRect">
              <a:avLst>
                <a:gd name="adj" fmla="val 16667"/>
              </a:avLst>
            </a:prstGeom>
            <a:solidFill>
              <a:schemeClr val="tx1"/>
            </a:solidFill>
            <a:ln w="38100" algn="ctr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>
              <a:lvl1pPr algn="just">
                <a:lnSpc>
                  <a:spcPct val="110000"/>
                </a:lnSpc>
                <a:spcBef>
                  <a:spcPts val="600"/>
                </a:spcBef>
                <a:buClr>
                  <a:schemeClr val="accent1"/>
                </a:buClr>
                <a:buSzPct val="60000"/>
                <a:buFont typeface="Wingdings 2" panose="05020102010507070707" pitchFamily="18" charset="2"/>
                <a:buChar char="f"/>
                <a:defRPr sz="2400">
                  <a:solidFill>
                    <a:schemeClr val="accent1"/>
                  </a:solidFill>
                  <a:latin typeface="幼圆" panose="02010509060101010101" pitchFamily="49" charset="-122"/>
                  <a:ea typeface="幼圆" panose="02010509060101010101" pitchFamily="49" charset="-122"/>
                </a:defRPr>
              </a:lvl1pPr>
              <a:lvl2pPr marL="742950" indent="-285750">
                <a:lnSpc>
                  <a:spcPct val="120000"/>
                </a:lnSpc>
                <a:spcAft>
                  <a:spcPts val="600"/>
                </a:spcAft>
                <a:buClr>
                  <a:srgbClr val="9BD4C1"/>
                </a:buClr>
                <a:buFont typeface="幼圆" panose="02010509060101010101" pitchFamily="49" charset="-122"/>
                <a:buChar char=" "/>
                <a:defRPr sz="1600">
                  <a:solidFill>
                    <a:schemeClr val="tx1"/>
                  </a:solidFill>
                  <a:latin typeface="幼圆" panose="02010509060101010101" pitchFamily="49" charset="-122"/>
                  <a:ea typeface="幼圆" panose="02010509060101010101" pitchFamily="49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幼圆" panose="02010509060101010101" pitchFamily="49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幼圆" panose="02010509060101010101" pitchFamily="49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幼圆" panose="02010509060101010101" pitchFamily="49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幼圆" panose="02010509060101010101" pitchFamily="49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幼圆" panose="02010509060101010101" pitchFamily="49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幼圆" panose="02010509060101010101" pitchFamily="49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幼圆" panose="02010509060101010101" pitchFamily="49" charset="-122"/>
                </a:defRPr>
              </a:lvl9pPr>
            </a:lstStyle>
            <a:p>
              <a:pPr algn="l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 typeface="Arial" panose="020B0604020202020204" pitchFamily="34" charset="0"/>
                <a:buNone/>
              </a:pPr>
              <a:endParaRPr lang="zh-CN" altLang="en-US" sz="1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7" name="文本框 19"/>
            <p:cNvSpPr txBox="1">
              <a:spLocks noChangeArrowheads="1"/>
            </p:cNvSpPr>
            <p:nvPr/>
          </p:nvSpPr>
          <p:spPr bwMode="auto">
            <a:xfrm>
              <a:off x="408244" y="2210692"/>
              <a:ext cx="1217001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just">
                <a:lnSpc>
                  <a:spcPct val="110000"/>
                </a:lnSpc>
                <a:spcBef>
                  <a:spcPts val="600"/>
                </a:spcBef>
                <a:buClr>
                  <a:schemeClr val="accent1"/>
                </a:buClr>
                <a:buSzPct val="60000"/>
                <a:buFont typeface="Wingdings 2" panose="05020102010507070707" pitchFamily="18" charset="2"/>
                <a:buChar char="f"/>
                <a:defRPr sz="2400">
                  <a:solidFill>
                    <a:schemeClr val="accent1"/>
                  </a:solidFill>
                  <a:latin typeface="幼圆" panose="02010509060101010101" pitchFamily="49" charset="-122"/>
                  <a:ea typeface="幼圆" panose="02010509060101010101" pitchFamily="49" charset="-122"/>
                </a:defRPr>
              </a:lvl1pPr>
              <a:lvl2pPr marL="742950" indent="-285750">
                <a:lnSpc>
                  <a:spcPct val="120000"/>
                </a:lnSpc>
                <a:spcAft>
                  <a:spcPts val="600"/>
                </a:spcAft>
                <a:buClr>
                  <a:srgbClr val="9BD4C1"/>
                </a:buClr>
                <a:buFont typeface="幼圆" panose="02010509060101010101" pitchFamily="49" charset="-122"/>
                <a:buChar char=" "/>
                <a:defRPr sz="1600">
                  <a:solidFill>
                    <a:schemeClr val="tx1"/>
                  </a:solidFill>
                  <a:latin typeface="幼圆" panose="02010509060101010101" pitchFamily="49" charset="-122"/>
                  <a:ea typeface="幼圆" panose="02010509060101010101" pitchFamily="49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幼圆" panose="02010509060101010101" pitchFamily="49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幼圆" panose="02010509060101010101" pitchFamily="49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幼圆" panose="02010509060101010101" pitchFamily="49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幼圆" panose="02010509060101010101" pitchFamily="49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幼圆" panose="02010509060101010101" pitchFamily="49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幼圆" panose="02010509060101010101" pitchFamily="49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幼圆" panose="02010509060101010101" pitchFamily="49" charset="-122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 b="1" dirty="0">
                  <a:solidFill>
                    <a:srgbClr val="FF0000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在线客服</a:t>
              </a:r>
            </a:p>
          </p:txBody>
        </p:sp>
        <p:cxnSp>
          <p:nvCxnSpPr>
            <p:cNvPr id="28" name="直接箭头连接符 20"/>
            <p:cNvCxnSpPr>
              <a:cxnSpLocks noChangeShapeType="1"/>
            </p:cNvCxnSpPr>
            <p:nvPr/>
          </p:nvCxnSpPr>
          <p:spPr bwMode="auto">
            <a:xfrm flipV="1">
              <a:off x="1633916" y="2375127"/>
              <a:ext cx="264999" cy="7075"/>
            </a:xfrm>
            <a:prstGeom prst="straightConnector1">
              <a:avLst/>
            </a:prstGeom>
            <a:noFill/>
            <a:ln w="38100" algn="ctr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xmlns="" val="41353323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 advAuto="0"/>
      <p:bldP spid="24" grpId="0" animBg="1" advAuto="0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3520</TotalTime>
  <Words>181</Words>
  <Application>Microsoft Office PowerPoint</Application>
  <PresentationFormat>自定义</PresentationFormat>
  <Paragraphs>47</Paragraphs>
  <Slides>18</Slides>
  <Notes>2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19" baseType="lpstr">
      <vt:lpstr>Office 主题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注册登录</vt:lpstr>
      <vt:lpstr>幻灯片 16</vt:lpstr>
      <vt:lpstr>幻灯片 17</vt:lpstr>
      <vt:lpstr>幻灯片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bilin</dc:creator>
  <cp:lastModifiedBy>23016</cp:lastModifiedBy>
  <cp:revision>617</cp:revision>
  <dcterms:created xsi:type="dcterms:W3CDTF">2015-03-19T06:14:36Z</dcterms:created>
  <dcterms:modified xsi:type="dcterms:W3CDTF">2018-10-08T07:32:04Z</dcterms:modified>
</cp:coreProperties>
</file>